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handoutMasterIdLst>
    <p:handoutMasterId r:id="rId4"/>
  </p:handoutMasterIdLst>
  <p:sldIdLst>
    <p:sldId id="258" r:id="rId2"/>
  </p:sldIdLst>
  <p:sldSz cx="21383625" cy="30275213"/>
  <p:notesSz cx="6735763" cy="9869488"/>
  <p:defaultTextStyle>
    <a:defPPr>
      <a:defRPr lang="zh-TW"/>
    </a:defPPr>
    <a:lvl1pPr algn="l" rtl="0" eaLnBrk="0" fontAlgn="base" hangingPunct="0">
      <a:spcBef>
        <a:spcPct val="0"/>
      </a:spcBef>
      <a:spcAft>
        <a:spcPct val="0"/>
      </a:spcAft>
      <a:defRPr kumimoji="1" sz="1600" kern="1200">
        <a:solidFill>
          <a:schemeClr val="tx1"/>
        </a:solidFill>
        <a:latin typeface="Times New Roman" panose="02020603050405020304" pitchFamily="18" charset="0"/>
        <a:ea typeface="標楷體" panose="03000509000000000000" pitchFamily="65" charset="-120"/>
        <a:cs typeface="+mn-cs"/>
      </a:defRPr>
    </a:lvl1pPr>
    <a:lvl2pPr marL="309563" indent="11113" algn="l" rtl="0" eaLnBrk="0" fontAlgn="base" hangingPunct="0">
      <a:spcBef>
        <a:spcPct val="0"/>
      </a:spcBef>
      <a:spcAft>
        <a:spcPct val="0"/>
      </a:spcAft>
      <a:defRPr kumimoji="1" sz="1600" kern="1200">
        <a:solidFill>
          <a:schemeClr val="tx1"/>
        </a:solidFill>
        <a:latin typeface="Times New Roman" panose="02020603050405020304" pitchFamily="18" charset="0"/>
        <a:ea typeface="標楷體" panose="03000509000000000000" pitchFamily="65" charset="-120"/>
        <a:cs typeface="+mn-cs"/>
      </a:defRPr>
    </a:lvl2pPr>
    <a:lvl3pPr marL="622300" indent="22225" algn="l" rtl="0" eaLnBrk="0" fontAlgn="base" hangingPunct="0">
      <a:spcBef>
        <a:spcPct val="0"/>
      </a:spcBef>
      <a:spcAft>
        <a:spcPct val="0"/>
      </a:spcAft>
      <a:defRPr kumimoji="1" sz="1600" kern="1200">
        <a:solidFill>
          <a:schemeClr val="tx1"/>
        </a:solidFill>
        <a:latin typeface="Times New Roman" panose="02020603050405020304" pitchFamily="18" charset="0"/>
        <a:ea typeface="標楷體" panose="03000509000000000000" pitchFamily="65" charset="-120"/>
        <a:cs typeface="+mn-cs"/>
      </a:defRPr>
    </a:lvl3pPr>
    <a:lvl4pPr marL="935038" indent="33338" algn="l" rtl="0" eaLnBrk="0" fontAlgn="base" hangingPunct="0">
      <a:spcBef>
        <a:spcPct val="0"/>
      </a:spcBef>
      <a:spcAft>
        <a:spcPct val="0"/>
      </a:spcAft>
      <a:defRPr kumimoji="1" sz="1600" kern="1200">
        <a:solidFill>
          <a:schemeClr val="tx1"/>
        </a:solidFill>
        <a:latin typeface="Times New Roman" panose="02020603050405020304" pitchFamily="18" charset="0"/>
        <a:ea typeface="標楷體" panose="03000509000000000000" pitchFamily="65" charset="-120"/>
        <a:cs typeface="+mn-cs"/>
      </a:defRPr>
    </a:lvl4pPr>
    <a:lvl5pPr marL="1246188" indent="44450" algn="l" rtl="0" eaLnBrk="0" fontAlgn="base" hangingPunct="0">
      <a:spcBef>
        <a:spcPct val="0"/>
      </a:spcBef>
      <a:spcAft>
        <a:spcPct val="0"/>
      </a:spcAft>
      <a:defRPr kumimoji="1" sz="1600" kern="1200">
        <a:solidFill>
          <a:schemeClr val="tx1"/>
        </a:solidFill>
        <a:latin typeface="Times New Roman" panose="02020603050405020304" pitchFamily="18" charset="0"/>
        <a:ea typeface="標楷體" panose="03000509000000000000" pitchFamily="65" charset="-120"/>
        <a:cs typeface="+mn-cs"/>
      </a:defRPr>
    </a:lvl5pPr>
    <a:lvl6pPr marL="2286000" algn="l" defTabSz="914400" rtl="0" eaLnBrk="1" latinLnBrk="0" hangingPunct="1">
      <a:defRPr kumimoji="1" sz="1600" kern="1200">
        <a:solidFill>
          <a:schemeClr val="tx1"/>
        </a:solidFill>
        <a:latin typeface="Times New Roman" panose="02020603050405020304" pitchFamily="18" charset="0"/>
        <a:ea typeface="標楷體" panose="03000509000000000000" pitchFamily="65" charset="-120"/>
        <a:cs typeface="+mn-cs"/>
      </a:defRPr>
    </a:lvl6pPr>
    <a:lvl7pPr marL="2743200" algn="l" defTabSz="914400" rtl="0" eaLnBrk="1" latinLnBrk="0" hangingPunct="1">
      <a:defRPr kumimoji="1" sz="1600" kern="1200">
        <a:solidFill>
          <a:schemeClr val="tx1"/>
        </a:solidFill>
        <a:latin typeface="Times New Roman" panose="02020603050405020304" pitchFamily="18" charset="0"/>
        <a:ea typeface="標楷體" panose="03000509000000000000" pitchFamily="65" charset="-120"/>
        <a:cs typeface="+mn-cs"/>
      </a:defRPr>
    </a:lvl7pPr>
    <a:lvl8pPr marL="3200400" algn="l" defTabSz="914400" rtl="0" eaLnBrk="1" latinLnBrk="0" hangingPunct="1">
      <a:defRPr kumimoji="1" sz="1600" kern="1200">
        <a:solidFill>
          <a:schemeClr val="tx1"/>
        </a:solidFill>
        <a:latin typeface="Times New Roman" panose="02020603050405020304" pitchFamily="18" charset="0"/>
        <a:ea typeface="標楷體" panose="03000509000000000000" pitchFamily="65" charset="-120"/>
        <a:cs typeface="+mn-cs"/>
      </a:defRPr>
    </a:lvl8pPr>
    <a:lvl9pPr marL="3657600" algn="l" defTabSz="914400" rtl="0" eaLnBrk="1" latinLnBrk="0" hangingPunct="1">
      <a:defRPr kumimoji="1" sz="1600" kern="1200">
        <a:solidFill>
          <a:schemeClr val="tx1"/>
        </a:solidFill>
        <a:latin typeface="Times New Roman" panose="02020603050405020304" pitchFamily="18"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4671">
          <p15:clr>
            <a:srgbClr val="A4A3A4"/>
          </p15:clr>
        </p15:guide>
        <p15:guide id="2" pos="71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66"/>
    <a:srgbClr val="CC0000"/>
    <a:srgbClr val="0033CC"/>
    <a:srgbClr val="006600"/>
    <a:srgbClr val="000099"/>
    <a:srgbClr val="0000FF"/>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3500" y="312"/>
      </p:cViewPr>
      <p:guideLst>
        <p:guide orient="horz" pos="4671"/>
        <p:guide pos="712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234AC668-B105-47F9-85D6-04A7C7DA66D2}"/>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新細明體" pitchFamily="18" charset="-120"/>
                <a:cs typeface="+mn-cs"/>
              </a:defRPr>
            </a:lvl1pPr>
          </a:lstStyle>
          <a:p>
            <a:pPr>
              <a:defRPr/>
            </a:pPr>
            <a:endParaRPr lang="en-US" altLang="zh-TW"/>
          </a:p>
        </p:txBody>
      </p:sp>
      <p:sp>
        <p:nvSpPr>
          <p:cNvPr id="4099" name="Rectangle 1027">
            <a:extLst>
              <a:ext uri="{FF2B5EF4-FFF2-40B4-BE49-F238E27FC236}">
                <a16:creationId xmlns:a16="http://schemas.microsoft.com/office/drawing/2014/main" id="{91674584-0478-4069-92C0-333810220419}"/>
              </a:ext>
            </a:extLst>
          </p:cNvPr>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新細明體" pitchFamily="18" charset="-120"/>
                <a:cs typeface="+mn-cs"/>
              </a:defRPr>
            </a:lvl1pPr>
          </a:lstStyle>
          <a:p>
            <a:pPr>
              <a:defRPr/>
            </a:pPr>
            <a:endParaRPr lang="en-US" altLang="zh-TW"/>
          </a:p>
        </p:txBody>
      </p:sp>
      <p:sp>
        <p:nvSpPr>
          <p:cNvPr id="4100" name="Rectangle 1028">
            <a:extLst>
              <a:ext uri="{FF2B5EF4-FFF2-40B4-BE49-F238E27FC236}">
                <a16:creationId xmlns:a16="http://schemas.microsoft.com/office/drawing/2014/main" id="{85080287-4C0E-478A-A700-BEFE483A6A0A}"/>
              </a:ext>
            </a:extLst>
          </p:cNvPr>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新細明體" pitchFamily="18" charset="-120"/>
                <a:cs typeface="+mn-cs"/>
              </a:defRPr>
            </a:lvl1pPr>
          </a:lstStyle>
          <a:p>
            <a:pPr>
              <a:defRPr/>
            </a:pPr>
            <a:endParaRPr lang="en-US" altLang="zh-TW"/>
          </a:p>
        </p:txBody>
      </p:sp>
      <p:sp>
        <p:nvSpPr>
          <p:cNvPr id="4101" name="Rectangle 1029">
            <a:extLst>
              <a:ext uri="{FF2B5EF4-FFF2-40B4-BE49-F238E27FC236}">
                <a16:creationId xmlns:a16="http://schemas.microsoft.com/office/drawing/2014/main" id="{579A3B18-C1D9-49D9-B667-48525171DED8}"/>
              </a:ext>
            </a:extLst>
          </p:cNvPr>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新細明體" panose="02020500000000000000" pitchFamily="18" charset="-120"/>
              </a:defRPr>
            </a:lvl1pPr>
          </a:lstStyle>
          <a:p>
            <a:fld id="{38D14F25-B50D-4ADB-9F60-BF9419F73107}"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9366391-3B9F-4428-AFE4-F437152E3DAF}"/>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Times New Roman" pitchFamily="18" charset="0"/>
                <a:ea typeface="新細明體" pitchFamily="18" charset="-120"/>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CF44B677-3D79-442F-823A-71803165CC8F}"/>
              </a:ext>
            </a:extLst>
          </p:cNvPr>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新細明體" panose="02020500000000000000" pitchFamily="18" charset="-120"/>
              </a:defRPr>
            </a:lvl1pPr>
          </a:lstStyle>
          <a:p>
            <a:pPr>
              <a:defRPr/>
            </a:pPr>
            <a:fld id="{56931A0B-A6AE-493B-A66E-795E876E5E88}" type="datetimeFigureOut">
              <a:rPr lang="zh-TW" altLang="en-US"/>
              <a:pPr>
                <a:defRPr/>
              </a:pPr>
              <a:t>2025/9/3</a:t>
            </a:fld>
            <a:endParaRPr lang="zh-TW" altLang="en-US"/>
          </a:p>
        </p:txBody>
      </p:sp>
      <p:sp>
        <p:nvSpPr>
          <p:cNvPr id="4" name="投影片圖像版面配置區 3">
            <a:extLst>
              <a:ext uri="{FF2B5EF4-FFF2-40B4-BE49-F238E27FC236}">
                <a16:creationId xmlns:a16="http://schemas.microsoft.com/office/drawing/2014/main" id="{826B7D62-9120-4DF1-A79B-C4D5A7C164C2}"/>
              </a:ext>
            </a:extLst>
          </p:cNvPr>
          <p:cNvSpPr>
            <a:spLocks noGrp="1" noRot="1" noChangeAspect="1"/>
          </p:cNvSpPr>
          <p:nvPr>
            <p:ph type="sldImg" idx="2"/>
          </p:nvPr>
        </p:nvSpPr>
        <p:spPr>
          <a:xfrm>
            <a:off x="2060575" y="739775"/>
            <a:ext cx="2614613"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8A359E0E-3AB2-4975-BEBF-1DDE58372ADD}"/>
              </a:ext>
            </a:extLst>
          </p:cNvPr>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B26E304-2C06-43F5-BD97-0ED7EBE3C6C3}"/>
              </a:ext>
            </a:extLst>
          </p:cNvPr>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eaLnBrk="1" hangingPunct="1">
              <a:defRPr sz="1200">
                <a:latin typeface="Times New Roman" pitchFamily="18" charset="0"/>
                <a:ea typeface="新細明體" pitchFamily="18" charset="-120"/>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F3B1B60F-9579-41BF-986A-F1E13A4F17D2}"/>
              </a:ext>
            </a:extLst>
          </p:cNvPr>
          <p:cNvSpPr>
            <a:spLocks noGrp="1"/>
          </p:cNvSpPr>
          <p:nvPr>
            <p:ph type="sldNum" sz="quarter" idx="5"/>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新細明體" panose="02020500000000000000" pitchFamily="18" charset="-120"/>
              </a:defRPr>
            </a:lvl1pPr>
          </a:lstStyle>
          <a:p>
            <a:fld id="{A2F4BAA7-F1CB-4863-9C0A-61BE1513C408}"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defTabSz="622300" rtl="0" eaLnBrk="0" fontAlgn="base" hangingPunct="0">
      <a:spcBef>
        <a:spcPct val="30000"/>
      </a:spcBef>
      <a:spcAft>
        <a:spcPct val="0"/>
      </a:spcAft>
      <a:defRPr sz="900" kern="1200">
        <a:solidFill>
          <a:schemeClr val="tx1"/>
        </a:solidFill>
        <a:latin typeface="+mn-lt"/>
        <a:ea typeface="+mn-ea"/>
        <a:cs typeface="新細明體" charset="0"/>
      </a:defRPr>
    </a:lvl1pPr>
    <a:lvl2pPr marL="309563" algn="l" defTabSz="622300" rtl="0" eaLnBrk="0" fontAlgn="base" hangingPunct="0">
      <a:spcBef>
        <a:spcPct val="30000"/>
      </a:spcBef>
      <a:spcAft>
        <a:spcPct val="0"/>
      </a:spcAft>
      <a:defRPr sz="900" kern="1200">
        <a:solidFill>
          <a:schemeClr val="tx1"/>
        </a:solidFill>
        <a:latin typeface="+mn-lt"/>
        <a:ea typeface="+mn-ea"/>
        <a:cs typeface="新細明體" charset="0"/>
      </a:defRPr>
    </a:lvl2pPr>
    <a:lvl3pPr marL="622300" algn="l" defTabSz="622300" rtl="0" eaLnBrk="0" fontAlgn="base" hangingPunct="0">
      <a:spcBef>
        <a:spcPct val="30000"/>
      </a:spcBef>
      <a:spcAft>
        <a:spcPct val="0"/>
      </a:spcAft>
      <a:defRPr sz="900" kern="1200">
        <a:solidFill>
          <a:schemeClr val="tx1"/>
        </a:solidFill>
        <a:latin typeface="+mn-lt"/>
        <a:ea typeface="+mn-ea"/>
        <a:cs typeface="新細明體" charset="0"/>
      </a:defRPr>
    </a:lvl3pPr>
    <a:lvl4pPr marL="935038" algn="l" defTabSz="622300" rtl="0" eaLnBrk="0" fontAlgn="base" hangingPunct="0">
      <a:spcBef>
        <a:spcPct val="30000"/>
      </a:spcBef>
      <a:spcAft>
        <a:spcPct val="0"/>
      </a:spcAft>
      <a:defRPr sz="900" kern="1200">
        <a:solidFill>
          <a:schemeClr val="tx1"/>
        </a:solidFill>
        <a:latin typeface="+mn-lt"/>
        <a:ea typeface="+mn-ea"/>
        <a:cs typeface="新細明體" charset="0"/>
      </a:defRPr>
    </a:lvl4pPr>
    <a:lvl5pPr marL="1246188" algn="l" defTabSz="622300" rtl="0" eaLnBrk="0" fontAlgn="base" hangingPunct="0">
      <a:spcBef>
        <a:spcPct val="30000"/>
      </a:spcBef>
      <a:spcAft>
        <a:spcPct val="0"/>
      </a:spcAft>
      <a:defRPr sz="900" kern="1200">
        <a:solidFill>
          <a:schemeClr val="tx1"/>
        </a:solidFill>
        <a:latin typeface="+mn-lt"/>
        <a:ea typeface="+mn-ea"/>
        <a:cs typeface="新細明體" charset="0"/>
      </a:defRPr>
    </a:lvl5pPr>
    <a:lvl6pPr marL="1561263" algn="l" defTabSz="624504" rtl="0" eaLnBrk="1" latinLnBrk="0" hangingPunct="1">
      <a:defRPr sz="989" kern="1200">
        <a:solidFill>
          <a:schemeClr val="tx1"/>
        </a:solidFill>
        <a:latin typeface="+mn-lt"/>
        <a:ea typeface="+mn-ea"/>
        <a:cs typeface="+mn-cs"/>
      </a:defRPr>
    </a:lvl6pPr>
    <a:lvl7pPr marL="1873513" algn="l" defTabSz="624504" rtl="0" eaLnBrk="1" latinLnBrk="0" hangingPunct="1">
      <a:defRPr sz="989" kern="1200">
        <a:solidFill>
          <a:schemeClr val="tx1"/>
        </a:solidFill>
        <a:latin typeface="+mn-lt"/>
        <a:ea typeface="+mn-ea"/>
        <a:cs typeface="+mn-cs"/>
      </a:defRPr>
    </a:lvl7pPr>
    <a:lvl8pPr marL="2185767" algn="l" defTabSz="624504" rtl="0" eaLnBrk="1" latinLnBrk="0" hangingPunct="1">
      <a:defRPr sz="989" kern="1200">
        <a:solidFill>
          <a:schemeClr val="tx1"/>
        </a:solidFill>
        <a:latin typeface="+mn-lt"/>
        <a:ea typeface="+mn-ea"/>
        <a:cs typeface="+mn-cs"/>
      </a:defRPr>
    </a:lvl8pPr>
    <a:lvl9pPr marL="2498017" algn="l" defTabSz="624504" rtl="0" eaLnBrk="1" latinLnBrk="0" hangingPunct="1">
      <a:defRPr sz="9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8" name="內容版面配置區 7"/>
          <p:cNvSpPr>
            <a:spLocks noGrp="1"/>
          </p:cNvSpPr>
          <p:nvPr>
            <p:ph sz="quarter" idx="1"/>
          </p:nvPr>
        </p:nvSpPr>
        <p:spPr>
          <a:xfrm>
            <a:off x="2138363" y="6391434"/>
            <a:ext cx="18176081" cy="201834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AA104401-B081-4627-9843-5F4BEF38C80A}"/>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16:creationId xmlns:a16="http://schemas.microsoft.com/office/drawing/2014/main" id="{BDB3DAFC-B950-407C-A842-2FE08934EBD3}"/>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a:extLst>
              <a:ext uri="{FF2B5EF4-FFF2-40B4-BE49-F238E27FC236}">
                <a16:creationId xmlns:a16="http://schemas.microsoft.com/office/drawing/2014/main" id="{76B117D6-7227-4546-8C20-ABC3410CFE52}"/>
              </a:ext>
            </a:extLst>
          </p:cNvPr>
          <p:cNvSpPr>
            <a:spLocks noGrp="1"/>
          </p:cNvSpPr>
          <p:nvPr>
            <p:ph type="sldNum" sz="quarter" idx="12"/>
          </p:nvPr>
        </p:nvSpPr>
        <p:spPr/>
        <p:txBody>
          <a:bodyPr/>
          <a:lstStyle>
            <a:lvl1pPr>
              <a:defRPr/>
            </a:lvl1pPr>
          </a:lstStyle>
          <a:p>
            <a:fld id="{A8746A37-85D3-4E45-B17A-66BB6BD9CA53}" type="slidenum">
              <a:rPr lang="en-US" altLang="zh-TW"/>
              <a:pPr/>
              <a:t>‹#›</a:t>
            </a:fld>
            <a:endParaRPr lang="en-US" altLang="zh-TW"/>
          </a:p>
        </p:txBody>
      </p:sp>
    </p:spTree>
    <p:extLst>
      <p:ext uri="{BB962C8B-B14F-4D97-AF65-F5344CB8AC3E}">
        <p14:creationId xmlns:p14="http://schemas.microsoft.com/office/powerpoint/2010/main" val="124623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9" name="內容版面配置區 8"/>
          <p:cNvSpPr>
            <a:spLocks noGrp="1"/>
          </p:cNvSpPr>
          <p:nvPr>
            <p:ph sz="quarter" idx="1"/>
          </p:nvPr>
        </p:nvSpPr>
        <p:spPr>
          <a:xfrm>
            <a:off x="2138363" y="6391434"/>
            <a:ext cx="8767286" cy="201834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內容版面配置區 10"/>
          <p:cNvSpPr>
            <a:spLocks noGrp="1"/>
          </p:cNvSpPr>
          <p:nvPr>
            <p:ph sz="quarter" idx="2"/>
          </p:nvPr>
        </p:nvSpPr>
        <p:spPr>
          <a:xfrm>
            <a:off x="11538248" y="6391434"/>
            <a:ext cx="8767286" cy="201834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a:extLst>
              <a:ext uri="{FF2B5EF4-FFF2-40B4-BE49-F238E27FC236}">
                <a16:creationId xmlns:a16="http://schemas.microsoft.com/office/drawing/2014/main" id="{D553625A-2519-4DC9-AB66-5F4DEFCA1877}"/>
              </a:ext>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2">
            <a:extLst>
              <a:ext uri="{FF2B5EF4-FFF2-40B4-BE49-F238E27FC236}">
                <a16:creationId xmlns:a16="http://schemas.microsoft.com/office/drawing/2014/main" id="{0C266EB1-7EB6-4312-AD9A-EA5FB3F8460D}"/>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a:extLst>
              <a:ext uri="{FF2B5EF4-FFF2-40B4-BE49-F238E27FC236}">
                <a16:creationId xmlns:a16="http://schemas.microsoft.com/office/drawing/2014/main" id="{F3C12CAB-7E5A-4C75-A8A9-64A5C0AF4446}"/>
              </a:ext>
            </a:extLst>
          </p:cNvPr>
          <p:cNvSpPr>
            <a:spLocks noGrp="1"/>
          </p:cNvSpPr>
          <p:nvPr>
            <p:ph type="sldNum" sz="quarter" idx="12"/>
          </p:nvPr>
        </p:nvSpPr>
        <p:spPr/>
        <p:txBody>
          <a:bodyPr/>
          <a:lstStyle>
            <a:lvl1pPr>
              <a:defRPr/>
            </a:lvl1pPr>
          </a:lstStyle>
          <a:p>
            <a:fld id="{92363472-F805-4A35-910D-A594D46838B3}" type="slidenum">
              <a:rPr lang="en-US" altLang="zh-TW"/>
              <a:pPr/>
              <a:t>‹#›</a:t>
            </a:fld>
            <a:endParaRPr lang="en-US" altLang="zh-TW"/>
          </a:p>
        </p:txBody>
      </p:sp>
    </p:spTree>
    <p:extLst>
      <p:ext uri="{BB962C8B-B14F-4D97-AF65-F5344CB8AC3E}">
        <p14:creationId xmlns:p14="http://schemas.microsoft.com/office/powerpoint/2010/main" val="86823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2138363" y="1205402"/>
            <a:ext cx="18176081" cy="5045869"/>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2138363" y="6391434"/>
            <a:ext cx="8731647" cy="3363913"/>
          </a:xfrm>
          <a:noFill/>
          <a:ln w="12700" cap="sq" cmpd="sng" algn="ctr">
            <a:noFill/>
            <a:prstDash val="solid"/>
          </a:ln>
        </p:spPr>
        <p:txBody>
          <a:bodyPr anchor="b">
            <a:noAutofit/>
          </a:bodyPr>
          <a:lstStyle>
            <a:lvl1pPr marL="0" indent="0">
              <a:buNone/>
              <a:defRPr sz="7698" b="1">
                <a:solidFill>
                  <a:schemeClr val="accent1"/>
                </a:solidFill>
                <a:latin typeface="+mj-lt"/>
                <a:ea typeface="+mj-ea"/>
                <a:cs typeface="+mj-cs"/>
              </a:defRPr>
            </a:lvl1pPr>
            <a:lvl2pPr>
              <a:buNone/>
              <a:defRPr sz="6497" b="1"/>
            </a:lvl2pPr>
            <a:lvl3pPr>
              <a:buNone/>
              <a:defRPr sz="5791" b="1"/>
            </a:lvl3pPr>
            <a:lvl4pPr>
              <a:buNone/>
              <a:defRPr sz="5155" b="1"/>
            </a:lvl4pPr>
            <a:lvl5pPr>
              <a:buNone/>
              <a:defRPr sz="5155" b="1"/>
            </a:lvl5pPr>
          </a:lstStyle>
          <a:p>
            <a:pPr lvl="0"/>
            <a:r>
              <a:rPr lang="zh-TW" altLang="en-US"/>
              <a:t>按一下以編輯母片文字樣式</a:t>
            </a:r>
          </a:p>
        </p:txBody>
      </p:sp>
      <p:sp>
        <p:nvSpPr>
          <p:cNvPr id="4" name="文字版面配置區 3"/>
          <p:cNvSpPr>
            <a:spLocks noGrp="1"/>
          </p:cNvSpPr>
          <p:nvPr>
            <p:ph type="body" sz="half" idx="3"/>
          </p:nvPr>
        </p:nvSpPr>
        <p:spPr>
          <a:xfrm>
            <a:off x="11582798" y="6391434"/>
            <a:ext cx="8731647" cy="3363913"/>
          </a:xfrm>
          <a:noFill/>
          <a:ln w="12700" cap="sq" cmpd="sng" algn="ctr">
            <a:noFill/>
            <a:prstDash val="solid"/>
          </a:ln>
        </p:spPr>
        <p:txBody>
          <a:bodyPr anchor="b">
            <a:noAutofit/>
          </a:bodyPr>
          <a:lstStyle>
            <a:lvl1pPr marL="0" indent="0">
              <a:buNone/>
              <a:defRPr sz="7698" b="1">
                <a:solidFill>
                  <a:schemeClr val="accent1"/>
                </a:solidFill>
                <a:latin typeface="+mj-lt"/>
                <a:ea typeface="+mj-ea"/>
                <a:cs typeface="+mj-cs"/>
              </a:defRPr>
            </a:lvl1pPr>
            <a:lvl2pPr>
              <a:buNone/>
              <a:defRPr sz="6497" b="1"/>
            </a:lvl2pPr>
            <a:lvl3pPr>
              <a:buNone/>
              <a:defRPr sz="5791" b="1"/>
            </a:lvl3pPr>
            <a:lvl4pPr>
              <a:buNone/>
              <a:defRPr sz="5155" b="1"/>
            </a:lvl4pPr>
            <a:lvl5pPr>
              <a:buNone/>
              <a:defRPr sz="5155" b="1"/>
            </a:lvl5pPr>
          </a:lstStyle>
          <a:p>
            <a:pPr lvl="0"/>
            <a:r>
              <a:rPr lang="zh-TW" altLang="en-US"/>
              <a:t>按一下以編輯母片文字樣式</a:t>
            </a:r>
          </a:p>
        </p:txBody>
      </p:sp>
      <p:sp>
        <p:nvSpPr>
          <p:cNvPr id="11" name="內容版面配置區 10"/>
          <p:cNvSpPr>
            <a:spLocks noGrp="1"/>
          </p:cNvSpPr>
          <p:nvPr>
            <p:ph sz="half" idx="2"/>
          </p:nvPr>
        </p:nvSpPr>
        <p:spPr>
          <a:xfrm>
            <a:off x="2138363" y="9923542"/>
            <a:ext cx="8731647" cy="1715595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內容版面配置區 12"/>
          <p:cNvSpPr>
            <a:spLocks noGrp="1"/>
          </p:cNvSpPr>
          <p:nvPr>
            <p:ph sz="half" idx="4"/>
          </p:nvPr>
        </p:nvSpPr>
        <p:spPr>
          <a:xfrm>
            <a:off x="11582798" y="9923542"/>
            <a:ext cx="8731647" cy="1715595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a:extLst>
              <a:ext uri="{FF2B5EF4-FFF2-40B4-BE49-F238E27FC236}">
                <a16:creationId xmlns:a16="http://schemas.microsoft.com/office/drawing/2014/main" id="{3663A319-CB5B-49DF-9A5E-97D7557570E6}"/>
              </a:ext>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2">
            <a:extLst>
              <a:ext uri="{FF2B5EF4-FFF2-40B4-BE49-F238E27FC236}">
                <a16:creationId xmlns:a16="http://schemas.microsoft.com/office/drawing/2014/main" id="{857CC1BB-8362-4454-B7A3-DE5EA7F65069}"/>
              </a:ext>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a:extLst>
              <a:ext uri="{FF2B5EF4-FFF2-40B4-BE49-F238E27FC236}">
                <a16:creationId xmlns:a16="http://schemas.microsoft.com/office/drawing/2014/main" id="{EF6144B3-FEC7-4C3C-AF6D-31322342858F}"/>
              </a:ext>
            </a:extLst>
          </p:cNvPr>
          <p:cNvSpPr>
            <a:spLocks noGrp="1"/>
          </p:cNvSpPr>
          <p:nvPr>
            <p:ph type="sldNum" sz="quarter" idx="12"/>
          </p:nvPr>
        </p:nvSpPr>
        <p:spPr/>
        <p:txBody>
          <a:bodyPr/>
          <a:lstStyle>
            <a:lvl1pPr>
              <a:defRPr/>
            </a:lvl1pPr>
          </a:lstStyle>
          <a:p>
            <a:fld id="{5272EBC9-34E0-4FF3-A02D-9F0108D69BB3}" type="slidenum">
              <a:rPr lang="en-US" altLang="zh-TW"/>
              <a:pPr/>
              <a:t>‹#›</a:t>
            </a:fld>
            <a:endParaRPr lang="en-US" altLang="zh-TW"/>
          </a:p>
        </p:txBody>
      </p:sp>
    </p:spTree>
    <p:extLst>
      <p:ext uri="{BB962C8B-B14F-4D97-AF65-F5344CB8AC3E}">
        <p14:creationId xmlns:p14="http://schemas.microsoft.com/office/powerpoint/2010/main" val="375972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en-US" dirty="0"/>
          </a:p>
        </p:txBody>
      </p:sp>
      <p:sp>
        <p:nvSpPr>
          <p:cNvPr id="3" name="日期版面配置區 13">
            <a:extLst>
              <a:ext uri="{FF2B5EF4-FFF2-40B4-BE49-F238E27FC236}">
                <a16:creationId xmlns:a16="http://schemas.microsoft.com/office/drawing/2014/main" id="{F705F630-B547-4559-A76F-4D2E6F728262}"/>
              </a:ext>
            </a:extLst>
          </p:cNvPr>
          <p:cNvSpPr>
            <a:spLocks noGrp="1"/>
          </p:cNvSpPr>
          <p:nvPr>
            <p:ph type="dt" sz="half" idx="10"/>
          </p:nvPr>
        </p:nvSpPr>
        <p:spPr/>
        <p:txBody>
          <a:bodyPr/>
          <a:lstStyle>
            <a:lvl1pPr>
              <a:defRPr/>
            </a:lvl1pPr>
          </a:lstStyle>
          <a:p>
            <a:pPr>
              <a:defRPr/>
            </a:pPr>
            <a:endParaRPr lang="en-US" altLang="zh-TW"/>
          </a:p>
        </p:txBody>
      </p:sp>
      <p:sp>
        <p:nvSpPr>
          <p:cNvPr id="4" name="頁尾版面配置區 2">
            <a:extLst>
              <a:ext uri="{FF2B5EF4-FFF2-40B4-BE49-F238E27FC236}">
                <a16:creationId xmlns:a16="http://schemas.microsoft.com/office/drawing/2014/main" id="{85FE1D50-31BD-4284-8471-C23CCDED821E}"/>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22">
            <a:extLst>
              <a:ext uri="{FF2B5EF4-FFF2-40B4-BE49-F238E27FC236}">
                <a16:creationId xmlns:a16="http://schemas.microsoft.com/office/drawing/2014/main" id="{5B0E9FAD-34F8-46E5-AAF2-24750D1D459E}"/>
              </a:ext>
            </a:extLst>
          </p:cNvPr>
          <p:cNvSpPr>
            <a:spLocks noGrp="1"/>
          </p:cNvSpPr>
          <p:nvPr>
            <p:ph type="sldNum" sz="quarter" idx="12"/>
          </p:nvPr>
        </p:nvSpPr>
        <p:spPr/>
        <p:txBody>
          <a:bodyPr/>
          <a:lstStyle>
            <a:lvl1pPr>
              <a:defRPr/>
            </a:lvl1pPr>
          </a:lstStyle>
          <a:p>
            <a:fld id="{D6B0469F-B001-439E-BE79-C4DB71FF65BF}" type="slidenum">
              <a:rPr lang="en-US" altLang="zh-TW"/>
              <a:pPr/>
              <a:t>‹#›</a:t>
            </a:fld>
            <a:endParaRPr lang="en-US" altLang="zh-TW"/>
          </a:p>
        </p:txBody>
      </p:sp>
    </p:spTree>
    <p:extLst>
      <p:ext uri="{BB962C8B-B14F-4D97-AF65-F5344CB8AC3E}">
        <p14:creationId xmlns:p14="http://schemas.microsoft.com/office/powerpoint/2010/main" val="14472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a:extLst>
              <a:ext uri="{FF2B5EF4-FFF2-40B4-BE49-F238E27FC236}">
                <a16:creationId xmlns:a16="http://schemas.microsoft.com/office/drawing/2014/main" id="{09DED571-7973-4D22-9006-D45A6DE018D4}"/>
              </a:ext>
            </a:extLst>
          </p:cNvPr>
          <p:cNvSpPr>
            <a:spLocks noGrp="1"/>
          </p:cNvSpPr>
          <p:nvPr>
            <p:ph type="dt" sz="half" idx="10"/>
          </p:nvPr>
        </p:nvSpPr>
        <p:spPr/>
        <p:txBody>
          <a:bodyPr/>
          <a:lstStyle>
            <a:lvl1pPr>
              <a:defRPr/>
            </a:lvl1pPr>
          </a:lstStyle>
          <a:p>
            <a:pPr>
              <a:defRPr/>
            </a:pPr>
            <a:endParaRPr lang="en-US" altLang="zh-TW"/>
          </a:p>
        </p:txBody>
      </p:sp>
      <p:sp>
        <p:nvSpPr>
          <p:cNvPr id="3" name="頁尾版面配置區 2">
            <a:extLst>
              <a:ext uri="{FF2B5EF4-FFF2-40B4-BE49-F238E27FC236}">
                <a16:creationId xmlns:a16="http://schemas.microsoft.com/office/drawing/2014/main" id="{1E316A7F-0A33-46AC-A9CF-B61BC1BA01E4}"/>
              </a:ext>
            </a:extLst>
          </p:cNvPr>
          <p:cNvSpPr>
            <a:spLocks noGrp="1"/>
          </p:cNvSpPr>
          <p:nvPr>
            <p:ph type="ftr" sz="quarter" idx="11"/>
          </p:nvPr>
        </p:nvSpPr>
        <p:spPr/>
        <p:txBody>
          <a:bodyPr/>
          <a:lstStyle>
            <a:lvl1pPr>
              <a:defRPr/>
            </a:lvl1pPr>
          </a:lstStyle>
          <a:p>
            <a:pPr>
              <a:defRPr/>
            </a:pPr>
            <a:endParaRPr lang="en-US" altLang="zh-TW" dirty="0"/>
          </a:p>
        </p:txBody>
      </p:sp>
      <p:sp>
        <p:nvSpPr>
          <p:cNvPr id="4" name="投影片編號版面配置區 22">
            <a:extLst>
              <a:ext uri="{FF2B5EF4-FFF2-40B4-BE49-F238E27FC236}">
                <a16:creationId xmlns:a16="http://schemas.microsoft.com/office/drawing/2014/main" id="{E3872B42-03F9-44A8-8AD3-AF5487B818E8}"/>
              </a:ext>
            </a:extLst>
          </p:cNvPr>
          <p:cNvSpPr>
            <a:spLocks noGrp="1"/>
          </p:cNvSpPr>
          <p:nvPr>
            <p:ph type="sldNum" sz="quarter" idx="12"/>
          </p:nvPr>
        </p:nvSpPr>
        <p:spPr/>
        <p:txBody>
          <a:bodyPr/>
          <a:lstStyle>
            <a:lvl1pPr>
              <a:defRPr/>
            </a:lvl1pPr>
          </a:lstStyle>
          <a:p>
            <a:fld id="{132AF348-DCA9-427D-B9AF-955CCC6068F2}" type="slidenum">
              <a:rPr lang="en-US" altLang="zh-TW"/>
              <a:pPr/>
              <a:t>‹#›</a:t>
            </a:fld>
            <a:endParaRPr lang="en-US" altLang="zh-TW" dirty="0"/>
          </a:p>
        </p:txBody>
      </p:sp>
    </p:spTree>
    <p:extLst>
      <p:ext uri="{BB962C8B-B14F-4D97-AF65-F5344CB8AC3E}">
        <p14:creationId xmlns:p14="http://schemas.microsoft.com/office/powerpoint/2010/main" val="404069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82718B98-7DBB-491F-BF31-3D55135FBFEB}"/>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16:creationId xmlns:a16="http://schemas.microsoft.com/office/drawing/2014/main" id="{B694D3F8-D4BF-4F0F-9B05-4F37644F230E}"/>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a:extLst>
              <a:ext uri="{FF2B5EF4-FFF2-40B4-BE49-F238E27FC236}">
                <a16:creationId xmlns:a16="http://schemas.microsoft.com/office/drawing/2014/main" id="{B53EE6F1-E265-48DE-9C22-F863D47F8B61}"/>
              </a:ext>
            </a:extLst>
          </p:cNvPr>
          <p:cNvSpPr>
            <a:spLocks noGrp="1"/>
          </p:cNvSpPr>
          <p:nvPr>
            <p:ph type="sldNum" sz="quarter" idx="12"/>
          </p:nvPr>
        </p:nvSpPr>
        <p:spPr/>
        <p:txBody>
          <a:bodyPr/>
          <a:lstStyle>
            <a:lvl1pPr>
              <a:defRPr/>
            </a:lvl1pPr>
          </a:lstStyle>
          <a:p>
            <a:fld id="{2902D4FB-E97E-40B5-9609-E9EFDE4FB5D2}" type="slidenum">
              <a:rPr lang="en-US" altLang="zh-TW"/>
              <a:pPr/>
              <a:t>‹#›</a:t>
            </a:fld>
            <a:endParaRPr lang="en-US" altLang="zh-TW"/>
          </a:p>
        </p:txBody>
      </p:sp>
    </p:spTree>
    <p:extLst>
      <p:ext uri="{BB962C8B-B14F-4D97-AF65-F5344CB8AC3E}">
        <p14:creationId xmlns:p14="http://schemas.microsoft.com/office/powerpoint/2010/main" val="383659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5503128" y="1212427"/>
            <a:ext cx="4704398" cy="2583204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2138363" y="1212423"/>
            <a:ext cx="13008372" cy="2583204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id="{73FABA37-C7FB-4436-B41D-0FD727F12512}"/>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2">
            <a:extLst>
              <a:ext uri="{FF2B5EF4-FFF2-40B4-BE49-F238E27FC236}">
                <a16:creationId xmlns:a16="http://schemas.microsoft.com/office/drawing/2014/main" id="{E2ECDDE4-DDAE-4F8A-8BD4-AB5CC070616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a:extLst>
              <a:ext uri="{FF2B5EF4-FFF2-40B4-BE49-F238E27FC236}">
                <a16:creationId xmlns:a16="http://schemas.microsoft.com/office/drawing/2014/main" id="{4ABE44F3-276B-4E68-BEC8-F8B7B590A8EF}"/>
              </a:ext>
            </a:extLst>
          </p:cNvPr>
          <p:cNvSpPr>
            <a:spLocks noGrp="1"/>
          </p:cNvSpPr>
          <p:nvPr>
            <p:ph type="sldNum" sz="quarter" idx="12"/>
          </p:nvPr>
        </p:nvSpPr>
        <p:spPr/>
        <p:txBody>
          <a:bodyPr/>
          <a:lstStyle>
            <a:lvl1pPr>
              <a:defRPr/>
            </a:lvl1pPr>
          </a:lstStyle>
          <a:p>
            <a:fld id="{066FD4C5-FFE7-4B99-AE55-BB56443F2067}" type="slidenum">
              <a:rPr lang="en-US" altLang="zh-TW"/>
              <a:pPr/>
              <a:t>‹#›</a:t>
            </a:fld>
            <a:endParaRPr lang="en-US" altLang="zh-TW"/>
          </a:p>
        </p:txBody>
      </p:sp>
    </p:spTree>
    <p:extLst>
      <p:ext uri="{BB962C8B-B14F-4D97-AF65-F5344CB8AC3E}">
        <p14:creationId xmlns:p14="http://schemas.microsoft.com/office/powerpoint/2010/main" val="213996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E60CE11-C410-4D00-8591-EDAD12264B87}"/>
              </a:ext>
            </a:extLst>
          </p:cNvPr>
          <p:cNvSpPr/>
          <p:nvPr/>
        </p:nvSpPr>
        <p:spPr>
          <a:xfrm>
            <a:off x="0" y="0"/>
            <a:ext cx="21383625" cy="302752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94924" tIns="147462" rIns="294924" bIns="147462" anchor="ctr"/>
          <a:lstStyle/>
          <a:p>
            <a:pPr algn="ctr" eaLnBrk="1" hangingPunct="1">
              <a:defRPr/>
            </a:pPr>
            <a:endParaRPr kumimoji="0" lang="en-US" sz="1148"/>
          </a:p>
        </p:txBody>
      </p:sp>
      <p:sp>
        <p:nvSpPr>
          <p:cNvPr id="1027" name="標題版面配置區 21">
            <a:extLst>
              <a:ext uri="{FF2B5EF4-FFF2-40B4-BE49-F238E27FC236}">
                <a16:creationId xmlns:a16="http://schemas.microsoft.com/office/drawing/2014/main" id="{60725F8D-DB52-46AD-960E-9F75AA98AE7E}"/>
              </a:ext>
            </a:extLst>
          </p:cNvPr>
          <p:cNvSpPr>
            <a:spLocks noGrp="1"/>
          </p:cNvSpPr>
          <p:nvPr>
            <p:ph type="title"/>
          </p:nvPr>
        </p:nvSpPr>
        <p:spPr bwMode="auto">
          <a:xfrm>
            <a:off x="2138363" y="1212850"/>
            <a:ext cx="18175287"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23" tIns="208812" rIns="417623" bIns="417623" numCol="1" anchor="b" anchorCtr="0" compatLnSpc="1">
            <a:prstTxWarp prst="textNoShape">
              <a:avLst/>
            </a:prstTxWarp>
          </a:bodyPr>
          <a:lstStyle/>
          <a:p>
            <a:pPr lvl="0"/>
            <a:r>
              <a:rPr lang="zh-TW" altLang="en-US"/>
              <a:t>按一下以編輯母片標題樣式</a:t>
            </a:r>
            <a:endParaRPr lang="en-US" altLang="en-US"/>
          </a:p>
        </p:txBody>
      </p:sp>
      <p:sp>
        <p:nvSpPr>
          <p:cNvPr id="1028" name="文字版面配置區 12">
            <a:extLst>
              <a:ext uri="{FF2B5EF4-FFF2-40B4-BE49-F238E27FC236}">
                <a16:creationId xmlns:a16="http://schemas.microsoft.com/office/drawing/2014/main" id="{C4E983F2-5144-4F98-875D-CBBE8DC95D58}"/>
              </a:ext>
            </a:extLst>
          </p:cNvPr>
          <p:cNvSpPr>
            <a:spLocks noGrp="1"/>
          </p:cNvSpPr>
          <p:nvPr>
            <p:ph type="body" idx="1"/>
          </p:nvPr>
        </p:nvSpPr>
        <p:spPr bwMode="auto">
          <a:xfrm>
            <a:off x="2138363" y="6391275"/>
            <a:ext cx="18175287" cy="201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23" tIns="208812" rIns="417623" bIns="208812"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4" name="日期版面配置區 13">
            <a:extLst>
              <a:ext uri="{FF2B5EF4-FFF2-40B4-BE49-F238E27FC236}">
                <a16:creationId xmlns:a16="http://schemas.microsoft.com/office/drawing/2014/main" id="{A1E2C6CA-F1D9-40E3-B209-7BB4D3D5BD80}"/>
              </a:ext>
            </a:extLst>
          </p:cNvPr>
          <p:cNvSpPr>
            <a:spLocks noGrp="1"/>
          </p:cNvSpPr>
          <p:nvPr>
            <p:ph type="dt" sz="half" idx="2"/>
          </p:nvPr>
        </p:nvSpPr>
        <p:spPr>
          <a:xfrm>
            <a:off x="14433550" y="27331988"/>
            <a:ext cx="5791200" cy="2101850"/>
          </a:xfrm>
          <a:prstGeom prst="rect">
            <a:avLst/>
          </a:prstGeom>
        </p:spPr>
        <p:txBody>
          <a:bodyPr lIns="417623" tIns="208812" rIns="417623" bIns="208812" anchor="ctr" anchorCtr="0"/>
          <a:lstStyle>
            <a:lvl1pPr algn="r" eaLnBrk="1" latinLnBrk="0" hangingPunct="1">
              <a:defRPr kumimoji="0" sz="4520">
                <a:solidFill>
                  <a:schemeClr val="tx2"/>
                </a:solidFill>
                <a:latin typeface="Times New Roman" pitchFamily="18" charset="0"/>
                <a:ea typeface="新細明體" pitchFamily="18" charset="-120"/>
                <a:cs typeface="+mn-cs"/>
              </a:defRPr>
            </a:lvl1pPr>
          </a:lstStyle>
          <a:p>
            <a:pPr>
              <a:defRPr/>
            </a:pPr>
            <a:endParaRPr lang="en-US" altLang="zh-TW"/>
          </a:p>
        </p:txBody>
      </p:sp>
      <p:sp>
        <p:nvSpPr>
          <p:cNvPr id="3" name="頁尾版面配置區 2">
            <a:extLst>
              <a:ext uri="{FF2B5EF4-FFF2-40B4-BE49-F238E27FC236}">
                <a16:creationId xmlns:a16="http://schemas.microsoft.com/office/drawing/2014/main" id="{50906907-597C-4B79-B210-A63DAC823C3C}"/>
              </a:ext>
            </a:extLst>
          </p:cNvPr>
          <p:cNvSpPr>
            <a:spLocks noGrp="1"/>
          </p:cNvSpPr>
          <p:nvPr>
            <p:ph type="ftr" sz="quarter" idx="3"/>
          </p:nvPr>
        </p:nvSpPr>
        <p:spPr>
          <a:xfrm>
            <a:off x="2138363" y="27247850"/>
            <a:ext cx="9264650" cy="2017713"/>
          </a:xfrm>
          <a:prstGeom prst="rect">
            <a:avLst/>
          </a:prstGeom>
        </p:spPr>
        <p:txBody>
          <a:bodyPr lIns="417623" tIns="208812" rIns="417623" bIns="208812" anchor="ctr" anchorCtr="0"/>
          <a:lstStyle>
            <a:lvl1pPr eaLnBrk="1" latinLnBrk="0" hangingPunct="1">
              <a:defRPr kumimoji="0" sz="4520">
                <a:solidFill>
                  <a:schemeClr val="tx2"/>
                </a:solidFill>
                <a:latin typeface="Times New Roman" pitchFamily="18" charset="0"/>
                <a:ea typeface="新細明體" pitchFamily="18" charset="-120"/>
                <a:cs typeface="+mn-cs"/>
              </a:defRPr>
            </a:lvl1pPr>
          </a:lstStyle>
          <a:p>
            <a:pPr>
              <a:defRPr/>
            </a:pPr>
            <a:endParaRPr lang="en-US" altLang="zh-TW"/>
          </a:p>
        </p:txBody>
      </p:sp>
      <p:sp>
        <p:nvSpPr>
          <p:cNvPr id="23" name="投影片編號版面配置區 22">
            <a:extLst>
              <a:ext uri="{FF2B5EF4-FFF2-40B4-BE49-F238E27FC236}">
                <a16:creationId xmlns:a16="http://schemas.microsoft.com/office/drawing/2014/main" id="{5B0B6648-0F9F-458D-BB7C-FBAE1511EF93}"/>
              </a:ext>
            </a:extLst>
          </p:cNvPr>
          <p:cNvSpPr>
            <a:spLocks noGrp="1"/>
          </p:cNvSpPr>
          <p:nvPr>
            <p:ph type="sldNum" sz="quarter" idx="4"/>
          </p:nvPr>
        </p:nvSpPr>
        <p:spPr>
          <a:xfrm>
            <a:off x="342900" y="27416125"/>
            <a:ext cx="1068388" cy="2017713"/>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kumimoji="0" sz="4500">
                <a:solidFill>
                  <a:srgbClr val="FFFFFF"/>
                </a:solidFill>
                <a:latin typeface="Franklin Gothic Book" panose="020B0503020102020204" pitchFamily="34" charset="0"/>
                <a:ea typeface="微軟正黑體" panose="020B0604030504040204" pitchFamily="34" charset="-120"/>
              </a:defRPr>
            </a:lvl1pPr>
          </a:lstStyle>
          <a:p>
            <a:fld id="{5DDC133F-386A-4211-8B24-EDA8FCFE286E}" type="slidenum">
              <a:rPr lang="en-US" altLang="zh-TW"/>
              <a:pPr/>
              <a:t>‹#›</a:t>
            </a:fld>
            <a:endParaRPr lang="en-US" altLang="zh-TW"/>
          </a:p>
        </p:txBody>
      </p:sp>
      <p:sp>
        <p:nvSpPr>
          <p:cNvPr id="1032" name="矩形 1">
            <a:extLst>
              <a:ext uri="{FF2B5EF4-FFF2-40B4-BE49-F238E27FC236}">
                <a16:creationId xmlns:a16="http://schemas.microsoft.com/office/drawing/2014/main" id="{60A65035-4C75-4583-B255-0162293D3D73}"/>
              </a:ext>
            </a:extLst>
          </p:cNvPr>
          <p:cNvSpPr>
            <a:spLocks noChangeArrowheads="1"/>
          </p:cNvSpPr>
          <p:nvPr userDrawn="1"/>
        </p:nvSpPr>
        <p:spPr bwMode="auto">
          <a:xfrm>
            <a:off x="9547225" y="14966950"/>
            <a:ext cx="228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a:ea typeface="新細明體" panose="02020500000000000000" pitchFamily="18" charset="-120"/>
              </a:rPr>
              <a:t>一般6300張 推廣1700張</a:t>
            </a:r>
          </a:p>
        </p:txBody>
      </p:sp>
      <p:pic>
        <p:nvPicPr>
          <p:cNvPr id="13" name="圖片 12">
            <a:extLst>
              <a:ext uri="{FF2B5EF4-FFF2-40B4-BE49-F238E27FC236}">
                <a16:creationId xmlns:a16="http://schemas.microsoft.com/office/drawing/2014/main" id="{8A0EF16D-6034-44C7-8ABD-96DD9FA0F1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94" y="0"/>
            <a:ext cx="21401677" cy="30275213"/>
          </a:xfrm>
          <a:prstGeom prst="rect">
            <a:avLst/>
          </a:prstGeom>
        </p:spPr>
      </p:pic>
      <p:pic>
        <p:nvPicPr>
          <p:cNvPr id="1035" name="Picture 11">
            <a:extLst>
              <a:ext uri="{FF2B5EF4-FFF2-40B4-BE49-F238E27FC236}">
                <a16:creationId xmlns:a16="http://schemas.microsoft.com/office/drawing/2014/main" id="{B9368901-DEB9-47FF-A091-9AB14399EC7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6884650" y="538122"/>
            <a:ext cx="4498975" cy="160655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a:extLst>
              <a:ext uri="{FF2B5EF4-FFF2-40B4-BE49-F238E27FC236}">
                <a16:creationId xmlns:a16="http://schemas.microsoft.com/office/drawing/2014/main" id="{E16BDB8F-4726-4DCF-A028-985D0124C3E1}"/>
              </a:ext>
            </a:extLst>
          </p:cNvPr>
          <p:cNvSpPr>
            <a:spLocks noChangeArrowheads="1"/>
          </p:cNvSpPr>
          <p:nvPr userDrawn="1"/>
        </p:nvSpPr>
        <p:spPr bwMode="auto">
          <a:xfrm>
            <a:off x="816431" y="741232"/>
            <a:ext cx="15610404" cy="1200329"/>
          </a:xfrm>
          <a:prstGeom prst="rect">
            <a:avLst/>
          </a:prstGeom>
          <a:solidFill>
            <a:srgbClr val="FFFFFF">
              <a:alpha val="69804"/>
            </a:srgbClr>
          </a:solidFill>
          <a:ln w="9525">
            <a:solidFill>
              <a:schemeClr val="bg1"/>
            </a:solidFill>
            <a:miter lim="800000"/>
            <a:headEnd/>
            <a:tailEnd/>
          </a:ln>
          <a:effectLst/>
        </p:spPr>
        <p:txBody>
          <a:bodyPr wrap="square" anchor="ctr">
            <a:spAutoFit/>
          </a:bodyPr>
          <a:lstStyle>
            <a:lvl1pPr>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1pPr>
            <a:lvl2pPr>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2pPr>
            <a:lvl3pPr>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3pPr>
            <a:lvl4pPr>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4pPr>
            <a:lvl5pPr>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5pPr>
            <a:lvl6pPr marL="1703388" indent="44450" eaLnBrk="0" fontAlgn="base" hangingPunct="0">
              <a:spcBef>
                <a:spcPct val="0"/>
              </a:spcBef>
              <a:spcAft>
                <a:spcPct val="0"/>
              </a:spcAft>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6pPr>
            <a:lvl7pPr marL="2160588" indent="44450" eaLnBrk="0" fontAlgn="base" hangingPunct="0">
              <a:spcBef>
                <a:spcPct val="0"/>
              </a:spcBef>
              <a:spcAft>
                <a:spcPct val="0"/>
              </a:spcAft>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7pPr>
            <a:lvl8pPr marL="2617788" indent="44450" eaLnBrk="0" fontAlgn="base" hangingPunct="0">
              <a:spcBef>
                <a:spcPct val="0"/>
              </a:spcBef>
              <a:spcAft>
                <a:spcPct val="0"/>
              </a:spcAft>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8pPr>
            <a:lvl9pPr marL="3074988" indent="44450" eaLnBrk="0" fontAlgn="base" hangingPunct="0">
              <a:spcBef>
                <a:spcPct val="0"/>
              </a:spcBef>
              <a:spcAft>
                <a:spcPct val="0"/>
              </a:spcAft>
              <a:tabLst>
                <a:tab pos="2636838" algn="ctr"/>
                <a:tab pos="5273675" algn="r"/>
              </a:tabLst>
              <a:defRPr kumimoji="1" sz="1600">
                <a:solidFill>
                  <a:schemeClr val="tx1"/>
                </a:solidFill>
                <a:latin typeface="Times New Roman" panose="02020603050405020304" pitchFamily="18" charset="0"/>
                <a:ea typeface="新細明體" panose="02020500000000000000" pitchFamily="18" charset="-120"/>
              </a:defRPr>
            </a:lvl9pP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第三屆台灣計算力學學會年會與第十六屆台灣邊界元素法會議暨學術研討會，新竹市，中華民國</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09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26-27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日</a:t>
            </a:r>
          </a:p>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The 3rd Association of Computational Mechanics Taiwan (ACMT) 2025 Annual Meeting &amp;</a:t>
            </a:r>
          </a:p>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The 16th Workshop on Boundary Element Methods in Taiwan, Hsinchu City, September 26-27, 2025</a:t>
            </a:r>
          </a:p>
        </p:txBody>
      </p:sp>
    </p:spTree>
  </p:cSld>
  <p:clrMap bg1="lt1" tx1="dk1" bg2="lt2" tx2="dk2" accent1="accent1" accent2="accent2" accent3="accent3" accent4="accent4" accent5="accent5" accent6="accent6" hlink="hlink" folHlink="folHlink"/>
  <p:sldLayoutIdLst>
    <p:sldLayoutId id="2147484339" r:id="rId1"/>
    <p:sldLayoutId id="2147484338" r:id="rId2"/>
    <p:sldLayoutId id="2147484337" r:id="rId3"/>
    <p:sldLayoutId id="2147484336" r:id="rId4"/>
    <p:sldLayoutId id="2147484335" r:id="rId5"/>
    <p:sldLayoutId id="2147484334" r:id="rId6"/>
    <p:sldLayoutId id="2147484333" r:id="rId7"/>
  </p:sldLayoutIdLst>
  <p:txStyles>
    <p:titleStyle>
      <a:lvl1pPr algn="l" rtl="0" eaLnBrk="0" fontAlgn="base" hangingPunct="0">
        <a:spcBef>
          <a:spcPct val="0"/>
        </a:spcBef>
        <a:spcAft>
          <a:spcPct val="0"/>
        </a:spcAft>
        <a:defRPr sz="12900" kern="1200">
          <a:solidFill>
            <a:schemeClr val="tx2"/>
          </a:solidFill>
          <a:latin typeface="+mj-lt"/>
          <a:ea typeface="+mj-ea"/>
          <a:cs typeface="微軟正黑體" charset="0"/>
        </a:defRPr>
      </a:lvl1pPr>
      <a:lvl2pPr algn="l" rtl="0" eaLnBrk="0" fontAlgn="base" hangingPunct="0">
        <a:spcBef>
          <a:spcPct val="0"/>
        </a:spcBef>
        <a:spcAft>
          <a:spcPct val="0"/>
        </a:spcAft>
        <a:defRPr sz="12900">
          <a:solidFill>
            <a:schemeClr val="tx2"/>
          </a:solidFill>
          <a:latin typeface="Franklin Gothic Book" pitchFamily="34" charset="0"/>
          <a:ea typeface="微軟正黑體" pitchFamily="34" charset="-120"/>
          <a:cs typeface="微軟正黑體" charset="0"/>
        </a:defRPr>
      </a:lvl2pPr>
      <a:lvl3pPr algn="l" rtl="0" eaLnBrk="0" fontAlgn="base" hangingPunct="0">
        <a:spcBef>
          <a:spcPct val="0"/>
        </a:spcBef>
        <a:spcAft>
          <a:spcPct val="0"/>
        </a:spcAft>
        <a:defRPr sz="12900">
          <a:solidFill>
            <a:schemeClr val="tx2"/>
          </a:solidFill>
          <a:latin typeface="Franklin Gothic Book" pitchFamily="34" charset="0"/>
          <a:ea typeface="微軟正黑體" pitchFamily="34" charset="-120"/>
          <a:cs typeface="微軟正黑體" charset="0"/>
        </a:defRPr>
      </a:lvl3pPr>
      <a:lvl4pPr algn="l" rtl="0" eaLnBrk="0" fontAlgn="base" hangingPunct="0">
        <a:spcBef>
          <a:spcPct val="0"/>
        </a:spcBef>
        <a:spcAft>
          <a:spcPct val="0"/>
        </a:spcAft>
        <a:defRPr sz="12900">
          <a:solidFill>
            <a:schemeClr val="tx2"/>
          </a:solidFill>
          <a:latin typeface="Franklin Gothic Book" pitchFamily="34" charset="0"/>
          <a:ea typeface="微軟正黑體" pitchFamily="34" charset="-120"/>
          <a:cs typeface="微軟正黑體" charset="0"/>
        </a:defRPr>
      </a:lvl4pPr>
      <a:lvl5pPr algn="l" rtl="0" eaLnBrk="0" fontAlgn="base" hangingPunct="0">
        <a:spcBef>
          <a:spcPct val="0"/>
        </a:spcBef>
        <a:spcAft>
          <a:spcPct val="0"/>
        </a:spcAft>
        <a:defRPr sz="12900">
          <a:solidFill>
            <a:schemeClr val="tx2"/>
          </a:solidFill>
          <a:latin typeface="Franklin Gothic Book" pitchFamily="34" charset="0"/>
          <a:ea typeface="微軟正黑體" pitchFamily="34" charset="-120"/>
          <a:cs typeface="微軟正黑體" charset="0"/>
        </a:defRPr>
      </a:lvl5pPr>
      <a:lvl6pPr marL="312091" algn="l" rtl="0" fontAlgn="base">
        <a:spcBef>
          <a:spcPct val="0"/>
        </a:spcBef>
        <a:spcAft>
          <a:spcPct val="0"/>
        </a:spcAft>
        <a:defRPr sz="12923">
          <a:solidFill>
            <a:schemeClr val="tx2"/>
          </a:solidFill>
          <a:latin typeface="Franklin Gothic Book" pitchFamily="34" charset="0"/>
          <a:ea typeface="微軟正黑體" pitchFamily="34" charset="-120"/>
        </a:defRPr>
      </a:lvl6pPr>
      <a:lvl7pPr marL="624181" algn="l" rtl="0" fontAlgn="base">
        <a:spcBef>
          <a:spcPct val="0"/>
        </a:spcBef>
        <a:spcAft>
          <a:spcPct val="0"/>
        </a:spcAft>
        <a:defRPr sz="12923">
          <a:solidFill>
            <a:schemeClr val="tx2"/>
          </a:solidFill>
          <a:latin typeface="Franklin Gothic Book" pitchFamily="34" charset="0"/>
          <a:ea typeface="微軟正黑體" pitchFamily="34" charset="-120"/>
        </a:defRPr>
      </a:lvl7pPr>
      <a:lvl8pPr marL="936272" algn="l" rtl="0" fontAlgn="base">
        <a:spcBef>
          <a:spcPct val="0"/>
        </a:spcBef>
        <a:spcAft>
          <a:spcPct val="0"/>
        </a:spcAft>
        <a:defRPr sz="12923">
          <a:solidFill>
            <a:schemeClr val="tx2"/>
          </a:solidFill>
          <a:latin typeface="Franklin Gothic Book" pitchFamily="34" charset="0"/>
          <a:ea typeface="微軟正黑體" pitchFamily="34" charset="-120"/>
        </a:defRPr>
      </a:lvl8pPr>
      <a:lvl9pPr marL="1248362" algn="l" rtl="0" fontAlgn="base">
        <a:spcBef>
          <a:spcPct val="0"/>
        </a:spcBef>
        <a:spcAft>
          <a:spcPct val="0"/>
        </a:spcAft>
        <a:defRPr sz="12923">
          <a:solidFill>
            <a:schemeClr val="tx2"/>
          </a:solidFill>
          <a:latin typeface="Franklin Gothic Book" pitchFamily="34" charset="0"/>
          <a:ea typeface="微軟正黑體" pitchFamily="34" charset="-120"/>
        </a:defRPr>
      </a:lvl9pPr>
    </p:titleStyle>
    <p:bodyStyle>
      <a:lvl1pPr marL="882650" indent="-882650" algn="l" rtl="0" eaLnBrk="0" fontAlgn="base" hangingPunct="0">
        <a:spcBef>
          <a:spcPts val="1875"/>
        </a:spcBef>
        <a:spcAft>
          <a:spcPct val="0"/>
        </a:spcAft>
        <a:buClr>
          <a:schemeClr val="accent1"/>
        </a:buClr>
        <a:buSzPct val="85000"/>
        <a:buFont typeface="Wingdings 2" panose="05020102010507070707" pitchFamily="18" charset="2"/>
        <a:buChar char=""/>
        <a:defRPr sz="8400" kern="1200">
          <a:solidFill>
            <a:schemeClr val="tx1"/>
          </a:solidFill>
          <a:latin typeface="+mn-lt"/>
          <a:ea typeface="+mn-ea"/>
          <a:cs typeface="新細明體" charset="0"/>
        </a:defRPr>
      </a:lvl1pPr>
      <a:lvl2pPr marL="1766888" indent="-735013" algn="l" rtl="0" eaLnBrk="0" fontAlgn="base" hangingPunct="0">
        <a:spcBef>
          <a:spcPts val="1188"/>
        </a:spcBef>
        <a:spcAft>
          <a:spcPct val="0"/>
        </a:spcAft>
        <a:buClr>
          <a:schemeClr val="accent2"/>
        </a:buClr>
        <a:buSzPct val="85000"/>
        <a:buFont typeface="Wingdings 2" panose="05020102010507070707" pitchFamily="18" charset="2"/>
        <a:buChar char=""/>
        <a:defRPr sz="7600" kern="1200">
          <a:solidFill>
            <a:schemeClr val="tx1"/>
          </a:solidFill>
          <a:latin typeface="+mn-lt"/>
          <a:ea typeface="+mn-ea"/>
          <a:cs typeface="新細明體" charset="0"/>
        </a:defRPr>
      </a:lvl2pPr>
      <a:lvl3pPr marL="2652713" indent="-735013" algn="l" rtl="0" eaLnBrk="0" fontAlgn="base" hangingPunct="0">
        <a:spcBef>
          <a:spcPts val="1188"/>
        </a:spcBef>
        <a:spcAft>
          <a:spcPct val="0"/>
        </a:spcAft>
        <a:buClr>
          <a:srgbClr val="E6B1AB"/>
        </a:buClr>
        <a:buSzPct val="85000"/>
        <a:buFont typeface="Wingdings 2" panose="05020102010507070707" pitchFamily="18" charset="2"/>
        <a:buChar char=""/>
        <a:defRPr sz="6400" kern="1200">
          <a:solidFill>
            <a:schemeClr val="tx1"/>
          </a:solidFill>
          <a:latin typeface="+mn-lt"/>
          <a:ea typeface="+mn-ea"/>
          <a:cs typeface="新細明體" charset="0"/>
        </a:defRPr>
      </a:lvl3pPr>
      <a:lvl4pPr marL="3536950" indent="-735013" algn="l" rtl="0" eaLnBrk="0" fontAlgn="base" hangingPunct="0">
        <a:spcBef>
          <a:spcPts val="1188"/>
        </a:spcBef>
        <a:spcAft>
          <a:spcPct val="0"/>
        </a:spcAft>
        <a:buClr>
          <a:srgbClr val="A28E6A"/>
        </a:buClr>
        <a:buSzPct val="80000"/>
        <a:buFont typeface="Wingdings 2" panose="05020102010507070707" pitchFamily="18" charset="2"/>
        <a:buChar char=""/>
        <a:defRPr sz="6400" kern="1200">
          <a:solidFill>
            <a:schemeClr val="tx1"/>
          </a:solidFill>
          <a:latin typeface="+mn-lt"/>
          <a:ea typeface="+mn-ea"/>
          <a:cs typeface="新細明體" charset="0"/>
        </a:defRPr>
      </a:lvl4pPr>
      <a:lvl5pPr marL="4421188" indent="-735013" algn="l" rtl="0" eaLnBrk="0" fontAlgn="base" hangingPunct="0">
        <a:spcBef>
          <a:spcPts val="1188"/>
        </a:spcBef>
        <a:spcAft>
          <a:spcPct val="0"/>
        </a:spcAft>
        <a:buClr>
          <a:srgbClr val="A28E6A"/>
        </a:buClr>
        <a:buChar char="o"/>
        <a:defRPr sz="6400" kern="1200">
          <a:solidFill>
            <a:schemeClr val="tx1"/>
          </a:solidFill>
          <a:latin typeface="+mn-lt"/>
          <a:ea typeface="+mn-ea"/>
          <a:cs typeface="新細明體" charset="0"/>
        </a:defRPr>
      </a:lvl5pPr>
      <a:lvl6pPr marL="5308661" indent="-737314" algn="l" rtl="0" eaLnBrk="1" latinLnBrk="0" hangingPunct="1">
        <a:spcBef>
          <a:spcPts val="1193"/>
        </a:spcBef>
        <a:buClr>
          <a:schemeClr val="accent3"/>
        </a:buClr>
        <a:buChar char="•"/>
        <a:defRPr kumimoji="0" sz="5791" kern="1200" baseline="0">
          <a:solidFill>
            <a:schemeClr val="tx1"/>
          </a:solidFill>
          <a:latin typeface="+mn-lt"/>
          <a:ea typeface="+mn-ea"/>
          <a:cs typeface="+mn-cs"/>
        </a:defRPr>
      </a:lvl6pPr>
      <a:lvl7pPr marL="6193438" indent="-737314" algn="l" rtl="0" eaLnBrk="1" latinLnBrk="0" hangingPunct="1">
        <a:spcBef>
          <a:spcPts val="1193"/>
        </a:spcBef>
        <a:buClr>
          <a:schemeClr val="accent2"/>
        </a:buClr>
        <a:buChar char="•"/>
        <a:defRPr kumimoji="0" sz="5791" kern="1200">
          <a:solidFill>
            <a:schemeClr val="tx1"/>
          </a:solidFill>
          <a:latin typeface="+mn-lt"/>
          <a:ea typeface="+mn-ea"/>
          <a:cs typeface="+mn-cs"/>
        </a:defRPr>
      </a:lvl7pPr>
      <a:lvl8pPr marL="7078216" indent="-737314" algn="l" rtl="0" eaLnBrk="1" latinLnBrk="0" hangingPunct="1">
        <a:spcBef>
          <a:spcPts val="1193"/>
        </a:spcBef>
        <a:buClr>
          <a:schemeClr val="accent1">
            <a:tint val="60000"/>
          </a:schemeClr>
        </a:buClr>
        <a:buChar char="•"/>
        <a:defRPr kumimoji="0" sz="5791" kern="1200">
          <a:solidFill>
            <a:schemeClr val="tx1"/>
          </a:solidFill>
          <a:latin typeface="+mn-lt"/>
          <a:ea typeface="+mn-ea"/>
          <a:cs typeface="+mn-cs"/>
        </a:defRPr>
      </a:lvl8pPr>
      <a:lvl9pPr marL="7962993" indent="-737314" algn="l" rtl="0" eaLnBrk="1" latinLnBrk="0" hangingPunct="1">
        <a:spcBef>
          <a:spcPts val="1193"/>
        </a:spcBef>
        <a:buClr>
          <a:schemeClr val="accent2">
            <a:tint val="60000"/>
          </a:schemeClr>
        </a:buClr>
        <a:buChar char="•"/>
        <a:defRPr kumimoji="0" sz="5791"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74628" algn="l" rtl="0" eaLnBrk="1" latinLnBrk="0" hangingPunct="1">
        <a:defRPr kumimoji="0" kern="1200">
          <a:solidFill>
            <a:schemeClr val="tx1"/>
          </a:solidFill>
          <a:latin typeface="+mn-lt"/>
          <a:ea typeface="+mn-ea"/>
          <a:cs typeface="+mn-cs"/>
        </a:defRPr>
      </a:lvl2pPr>
      <a:lvl3pPr marL="2949256" algn="l" rtl="0" eaLnBrk="1" latinLnBrk="0" hangingPunct="1">
        <a:defRPr kumimoji="0" kern="1200">
          <a:solidFill>
            <a:schemeClr val="tx1"/>
          </a:solidFill>
          <a:latin typeface="+mn-lt"/>
          <a:ea typeface="+mn-ea"/>
          <a:cs typeface="+mn-cs"/>
        </a:defRPr>
      </a:lvl3pPr>
      <a:lvl4pPr marL="4423885" algn="l" rtl="0" eaLnBrk="1" latinLnBrk="0" hangingPunct="1">
        <a:defRPr kumimoji="0" kern="1200">
          <a:solidFill>
            <a:schemeClr val="tx1"/>
          </a:solidFill>
          <a:latin typeface="+mn-lt"/>
          <a:ea typeface="+mn-ea"/>
          <a:cs typeface="+mn-cs"/>
        </a:defRPr>
      </a:lvl4pPr>
      <a:lvl5pPr marL="5898513" algn="l" rtl="0" eaLnBrk="1" latinLnBrk="0" hangingPunct="1">
        <a:defRPr kumimoji="0" kern="1200">
          <a:solidFill>
            <a:schemeClr val="tx1"/>
          </a:solidFill>
          <a:latin typeface="+mn-lt"/>
          <a:ea typeface="+mn-ea"/>
          <a:cs typeface="+mn-cs"/>
        </a:defRPr>
      </a:lvl5pPr>
      <a:lvl6pPr marL="7373141" algn="l" rtl="0" eaLnBrk="1" latinLnBrk="0" hangingPunct="1">
        <a:defRPr kumimoji="0" kern="1200">
          <a:solidFill>
            <a:schemeClr val="tx1"/>
          </a:solidFill>
          <a:latin typeface="+mn-lt"/>
          <a:ea typeface="+mn-ea"/>
          <a:cs typeface="+mn-cs"/>
        </a:defRPr>
      </a:lvl6pPr>
      <a:lvl7pPr marL="8847769" algn="l" rtl="0" eaLnBrk="1" latinLnBrk="0" hangingPunct="1">
        <a:defRPr kumimoji="0" kern="1200">
          <a:solidFill>
            <a:schemeClr val="tx1"/>
          </a:solidFill>
          <a:latin typeface="+mn-lt"/>
          <a:ea typeface="+mn-ea"/>
          <a:cs typeface="+mn-cs"/>
        </a:defRPr>
      </a:lvl7pPr>
      <a:lvl8pPr marL="10322398" algn="l" rtl="0" eaLnBrk="1" latinLnBrk="0" hangingPunct="1">
        <a:defRPr kumimoji="0" kern="1200">
          <a:solidFill>
            <a:schemeClr val="tx1"/>
          </a:solidFill>
          <a:latin typeface="+mn-lt"/>
          <a:ea typeface="+mn-ea"/>
          <a:cs typeface="+mn-cs"/>
        </a:defRPr>
      </a:lvl8pPr>
      <a:lvl9pPr marL="1179702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字方塊 35">
            <a:extLst>
              <a:ext uri="{FF2B5EF4-FFF2-40B4-BE49-F238E27FC236}">
                <a16:creationId xmlns:a16="http://schemas.microsoft.com/office/drawing/2014/main" id="{B96F7236-DFFC-43F2-B8DF-8871A1E0F1DF}"/>
              </a:ext>
            </a:extLst>
          </p:cNvPr>
          <p:cNvSpPr txBox="1">
            <a:spLocks noChangeArrowheads="1"/>
          </p:cNvSpPr>
          <p:nvPr/>
        </p:nvSpPr>
        <p:spPr bwMode="auto">
          <a:xfrm rot="10800000" flipV="1">
            <a:off x="1262063" y="8799513"/>
            <a:ext cx="19426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chemeClr val="tx1"/>
                </a:solidFill>
                <a:latin typeface="Times New Roman" panose="02020603050405020304" pitchFamily="18" charset="0"/>
                <a:ea typeface="新細明體" panose="02020500000000000000" pitchFamily="18" charset="-120"/>
              </a:defRPr>
            </a:lvl1pPr>
            <a:lvl2pPr marL="742950" indent="-285750">
              <a:defRPr kumimoji="1" sz="1600">
                <a:solidFill>
                  <a:schemeClr val="tx1"/>
                </a:solidFill>
                <a:latin typeface="Times New Roman" panose="02020603050405020304" pitchFamily="18" charset="0"/>
                <a:ea typeface="新細明體" panose="02020500000000000000" pitchFamily="18" charset="-120"/>
              </a:defRPr>
            </a:lvl2pPr>
            <a:lvl3pPr marL="1143000" indent="-228600">
              <a:defRPr kumimoji="1" sz="1600">
                <a:solidFill>
                  <a:schemeClr val="tx1"/>
                </a:solidFill>
                <a:latin typeface="Times New Roman" panose="02020603050405020304" pitchFamily="18" charset="0"/>
                <a:ea typeface="新細明體" panose="02020500000000000000" pitchFamily="18" charset="-120"/>
              </a:defRPr>
            </a:lvl3pPr>
            <a:lvl4pPr marL="1600200" indent="-228600">
              <a:defRPr kumimoji="1" sz="1600">
                <a:solidFill>
                  <a:schemeClr val="tx1"/>
                </a:solidFill>
                <a:latin typeface="Times New Roman" panose="02020603050405020304" pitchFamily="18" charset="0"/>
                <a:ea typeface="新細明體" panose="02020500000000000000" pitchFamily="18" charset="-120"/>
              </a:defRPr>
            </a:lvl4pPr>
            <a:lvl5pPr marL="2057400" indent="-228600">
              <a:defRPr kumimoji="1" sz="16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rPr>
              <a:t>Please insert the abstract here!</a:t>
            </a:r>
            <a:endParaRPr kumimoji="1" lang="zh-TW" altLang="en-US"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41" name="文字方塊 36">
            <a:extLst>
              <a:ext uri="{FF2B5EF4-FFF2-40B4-BE49-F238E27FC236}">
                <a16:creationId xmlns:a16="http://schemas.microsoft.com/office/drawing/2014/main" id="{D04428D5-0F2C-49E1-9378-2A79C2080F0F}"/>
              </a:ext>
            </a:extLst>
          </p:cNvPr>
          <p:cNvSpPr txBox="1">
            <a:spLocks noChangeArrowheads="1"/>
          </p:cNvSpPr>
          <p:nvPr/>
        </p:nvSpPr>
        <p:spPr bwMode="auto">
          <a:xfrm>
            <a:off x="1187450" y="10025063"/>
            <a:ext cx="19424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chemeClr val="tx1"/>
                </a:solidFill>
                <a:latin typeface="Times New Roman" panose="02020603050405020304" pitchFamily="18" charset="0"/>
                <a:ea typeface="新細明體" panose="02020500000000000000" pitchFamily="18" charset="-120"/>
              </a:defRPr>
            </a:lvl1pPr>
            <a:lvl2pPr marL="742950" indent="-285750">
              <a:defRPr kumimoji="1" sz="1600">
                <a:solidFill>
                  <a:schemeClr val="tx1"/>
                </a:solidFill>
                <a:latin typeface="Times New Roman" panose="02020603050405020304" pitchFamily="18" charset="0"/>
                <a:ea typeface="新細明體" panose="02020500000000000000" pitchFamily="18" charset="-120"/>
              </a:defRPr>
            </a:lvl2pPr>
            <a:lvl3pPr marL="1143000" indent="-228600">
              <a:defRPr kumimoji="1" sz="1600">
                <a:solidFill>
                  <a:schemeClr val="tx1"/>
                </a:solidFill>
                <a:latin typeface="Times New Roman" panose="02020603050405020304" pitchFamily="18" charset="0"/>
                <a:ea typeface="新細明體" panose="02020500000000000000" pitchFamily="18" charset="-120"/>
              </a:defRPr>
            </a:lvl3pPr>
            <a:lvl4pPr marL="1600200" indent="-228600">
              <a:defRPr kumimoji="1" sz="1600">
                <a:solidFill>
                  <a:schemeClr val="tx1"/>
                </a:solidFill>
                <a:latin typeface="Times New Roman" panose="02020603050405020304" pitchFamily="18" charset="0"/>
                <a:ea typeface="新細明體" panose="02020500000000000000" pitchFamily="18" charset="-120"/>
              </a:defRPr>
            </a:lvl4pPr>
            <a:lvl5pPr marL="2057400" indent="-228600">
              <a:defRPr kumimoji="1" sz="16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rPr>
              <a:t>Please insert the problem description and background here!</a:t>
            </a:r>
            <a:endParaRPr kumimoji="1" lang="zh-TW" altLang="en-US"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8204" name="Text Box 12">
            <a:extLst>
              <a:ext uri="{FF2B5EF4-FFF2-40B4-BE49-F238E27FC236}">
                <a16:creationId xmlns:a16="http://schemas.microsoft.com/office/drawing/2014/main" id="{0D0A4CA3-09C8-4ABD-97A3-C480CA584345}"/>
              </a:ext>
            </a:extLst>
          </p:cNvPr>
          <p:cNvSpPr txBox="1">
            <a:spLocks noChangeArrowheads="1"/>
          </p:cNvSpPr>
          <p:nvPr/>
        </p:nvSpPr>
        <p:spPr bwMode="auto">
          <a:xfrm>
            <a:off x="2198688" y="3040063"/>
            <a:ext cx="17424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TW" sz="5400" b="1"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New method of fundamental solutions for solving the inverse Cauchy problems</a:t>
            </a:r>
            <a:endParaRPr kumimoji="1" lang="zh-TW"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endParaRPr>
          </a:p>
        </p:txBody>
      </p:sp>
      <p:sp>
        <p:nvSpPr>
          <p:cNvPr id="8205" name="Text Box 18">
            <a:extLst>
              <a:ext uri="{FF2B5EF4-FFF2-40B4-BE49-F238E27FC236}">
                <a16:creationId xmlns:a16="http://schemas.microsoft.com/office/drawing/2014/main" id="{AAA0C73F-91E3-4553-808C-933FD8A144DC}"/>
              </a:ext>
            </a:extLst>
          </p:cNvPr>
          <p:cNvSpPr txBox="1">
            <a:spLocks noChangeArrowheads="1"/>
          </p:cNvSpPr>
          <p:nvPr/>
        </p:nvSpPr>
        <p:spPr bwMode="auto">
          <a:xfrm>
            <a:off x="0" y="5272088"/>
            <a:ext cx="2160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703638">
              <a:defRPr kumimoji="1" sz="1600">
                <a:solidFill>
                  <a:schemeClr val="tx1"/>
                </a:solidFill>
                <a:latin typeface="Times New Roman" panose="02020603050405020304" pitchFamily="18" charset="0"/>
                <a:ea typeface="新細明體" panose="02020500000000000000" pitchFamily="18" charset="-120"/>
              </a:defRPr>
            </a:lvl1pPr>
            <a:lvl2pPr marL="742950" indent="-285750" defTabSz="3703638">
              <a:defRPr kumimoji="1" sz="1600">
                <a:solidFill>
                  <a:schemeClr val="tx1"/>
                </a:solidFill>
                <a:latin typeface="Times New Roman" panose="02020603050405020304" pitchFamily="18" charset="0"/>
                <a:ea typeface="新細明體" panose="02020500000000000000" pitchFamily="18" charset="-120"/>
              </a:defRPr>
            </a:lvl2pPr>
            <a:lvl3pPr marL="1143000" indent="-228600" defTabSz="3703638">
              <a:defRPr kumimoji="1" sz="1600">
                <a:solidFill>
                  <a:schemeClr val="tx1"/>
                </a:solidFill>
                <a:latin typeface="Times New Roman" panose="02020603050405020304" pitchFamily="18" charset="0"/>
                <a:ea typeface="新細明體" panose="02020500000000000000" pitchFamily="18" charset="-120"/>
              </a:defRPr>
            </a:lvl3pPr>
            <a:lvl4pPr marL="1600200" indent="-228600" defTabSz="3703638">
              <a:defRPr kumimoji="1" sz="1600">
                <a:solidFill>
                  <a:schemeClr val="tx1"/>
                </a:solidFill>
                <a:latin typeface="Times New Roman" panose="02020603050405020304" pitchFamily="18" charset="0"/>
                <a:ea typeface="新細明體" panose="02020500000000000000" pitchFamily="18" charset="-120"/>
              </a:defRPr>
            </a:lvl4pPr>
            <a:lvl5pPr marL="2057400" indent="-228600" defTabSz="3703638">
              <a:defRPr kumimoji="1" sz="1600">
                <a:solidFill>
                  <a:schemeClr val="tx1"/>
                </a:solidFill>
                <a:latin typeface="Times New Roman" panose="02020603050405020304" pitchFamily="18" charset="0"/>
                <a:ea typeface="新細明體" panose="02020500000000000000" pitchFamily="18" charset="-120"/>
              </a:defRPr>
            </a:lvl5pPr>
            <a:lvl6pPr marL="25146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29718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4290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8862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0" marR="0" lvl="0" indent="0" algn="ctr" defTabSz="3703638" rtl="0" eaLnBrk="1" fontAlgn="base" latinLnBrk="0" hangingPunct="1">
              <a:lnSpc>
                <a:spcPct val="100000"/>
              </a:lnSpc>
              <a:spcBef>
                <a:spcPct val="50000"/>
              </a:spcBef>
              <a:spcAft>
                <a:spcPct val="0"/>
              </a:spcAft>
              <a:buClrTx/>
              <a:buSzTx/>
              <a:buFontTx/>
              <a:buNone/>
              <a:tabLst/>
              <a:defRPr/>
            </a:pPr>
            <a:r>
              <a:rPr kumimoji="1" lang="es-MX"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Xxx-Xxx Lee</a:t>
            </a:r>
            <a:r>
              <a:rPr kumimoji="1" lang="es-MX" altLang="zh-TW" sz="3600" b="1" i="0" u="none" strike="noStrike" kern="1200" cap="none" spc="0" normalizeH="0" baseline="3000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 </a:t>
            </a:r>
            <a:r>
              <a:rPr kumimoji="1" lang="es-MX"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a:t>
            </a:r>
            <a:r>
              <a:rPr kumimoji="1" lang="zh-TW" altLang="es-MX" sz="3600" b="1" i="0" u="none" strike="noStrike" kern="1200" cap="none" spc="0" normalizeH="0" baseline="0" noProof="0" dirty="0">
                <a:ln>
                  <a:noFill/>
                </a:ln>
                <a:solidFill>
                  <a:srgbClr val="000066"/>
                </a:solidFill>
                <a:effectLst/>
                <a:uLnTx/>
                <a:uFillTx/>
                <a:latin typeface="Times New Roman" panose="02020603050405020304" pitchFamily="18" charset="0"/>
                <a:ea typeface="標楷體" panose="03000509000000000000" pitchFamily="65" charset="-120"/>
                <a:cs typeface="+mn-cs"/>
              </a:rPr>
              <a:t>李</a:t>
            </a:r>
            <a:r>
              <a:rPr kumimoji="1" lang="es-MX"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XX) and Xxx-Xxx Kuo (</a:t>
            </a:r>
            <a:r>
              <a:rPr kumimoji="1" lang="zh-TW" altLang="es-MX" sz="3600" b="1" i="0" u="none" strike="noStrike" kern="1200" cap="none" spc="0" normalizeH="0" baseline="0" noProof="0" dirty="0">
                <a:ln>
                  <a:noFill/>
                </a:ln>
                <a:solidFill>
                  <a:srgbClr val="000066"/>
                </a:solidFill>
                <a:effectLst/>
                <a:uLnTx/>
                <a:uFillTx/>
                <a:latin typeface="Times New Roman" panose="02020603050405020304" pitchFamily="18" charset="0"/>
                <a:ea typeface="標楷體" panose="03000509000000000000" pitchFamily="65" charset="-120"/>
                <a:cs typeface="+mn-cs"/>
              </a:rPr>
              <a:t>郭</a:t>
            </a:r>
            <a:r>
              <a:rPr kumimoji="1" lang="es-MX"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XX)</a:t>
            </a:r>
            <a:r>
              <a:rPr kumimoji="1" lang="es-MX" altLang="zh-TW" sz="36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rPr>
              <a:t> </a:t>
            </a:r>
            <a:endParaRPr kumimoji="1" lang="en-US" altLang="zh-TW" sz="36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8206" name="Text Box 19">
            <a:extLst>
              <a:ext uri="{FF2B5EF4-FFF2-40B4-BE49-F238E27FC236}">
                <a16:creationId xmlns:a16="http://schemas.microsoft.com/office/drawing/2014/main" id="{47CD7151-0273-402F-B6F7-A497E7C09BC0}"/>
              </a:ext>
            </a:extLst>
          </p:cNvPr>
          <p:cNvSpPr txBox="1">
            <a:spLocks noChangeArrowheads="1"/>
          </p:cNvSpPr>
          <p:nvPr/>
        </p:nvSpPr>
        <p:spPr bwMode="auto">
          <a:xfrm>
            <a:off x="0" y="6207125"/>
            <a:ext cx="21602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703638">
              <a:defRPr kumimoji="1" sz="1600">
                <a:solidFill>
                  <a:schemeClr val="tx1"/>
                </a:solidFill>
                <a:latin typeface="Times New Roman" panose="02020603050405020304" pitchFamily="18" charset="0"/>
                <a:ea typeface="新細明體" panose="02020500000000000000" pitchFamily="18" charset="-120"/>
              </a:defRPr>
            </a:lvl1pPr>
            <a:lvl2pPr marL="742950" indent="-285750" defTabSz="3703638">
              <a:defRPr kumimoji="1" sz="1600">
                <a:solidFill>
                  <a:schemeClr val="tx1"/>
                </a:solidFill>
                <a:latin typeface="Times New Roman" panose="02020603050405020304" pitchFamily="18" charset="0"/>
                <a:ea typeface="新細明體" panose="02020500000000000000" pitchFamily="18" charset="-120"/>
              </a:defRPr>
            </a:lvl2pPr>
            <a:lvl3pPr marL="1143000" indent="-228600" defTabSz="3703638">
              <a:defRPr kumimoji="1" sz="1600">
                <a:solidFill>
                  <a:schemeClr val="tx1"/>
                </a:solidFill>
                <a:latin typeface="Times New Roman" panose="02020603050405020304" pitchFamily="18" charset="0"/>
                <a:ea typeface="新細明體" panose="02020500000000000000" pitchFamily="18" charset="-120"/>
              </a:defRPr>
            </a:lvl3pPr>
            <a:lvl4pPr marL="1600200" indent="-228600" defTabSz="3703638">
              <a:defRPr kumimoji="1" sz="1600">
                <a:solidFill>
                  <a:schemeClr val="tx1"/>
                </a:solidFill>
                <a:latin typeface="Times New Roman" panose="02020603050405020304" pitchFamily="18" charset="0"/>
                <a:ea typeface="新細明體" panose="02020500000000000000" pitchFamily="18" charset="-120"/>
              </a:defRPr>
            </a:lvl4pPr>
            <a:lvl5pPr marL="2057400" indent="-228600" defTabSz="3703638">
              <a:defRPr kumimoji="1" sz="1600">
                <a:solidFill>
                  <a:schemeClr val="tx1"/>
                </a:solidFill>
                <a:latin typeface="Times New Roman" panose="02020603050405020304" pitchFamily="18" charset="0"/>
                <a:ea typeface="新細明體" panose="02020500000000000000" pitchFamily="18" charset="-120"/>
              </a:defRPr>
            </a:lvl5pPr>
            <a:lvl6pPr marL="25146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29718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4290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886200" indent="-228600" defTabSz="3703638"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0" marR="0" lvl="0" indent="0" algn="ctr" defTabSz="3703638" rtl="0" eaLnBrk="1" fontAlgn="base" latinLnBrk="0" hangingPunct="1">
              <a:lnSpc>
                <a:spcPct val="100000"/>
              </a:lnSpc>
              <a:spcBef>
                <a:spcPct val="0"/>
              </a:spcBef>
              <a:spcAft>
                <a:spcPct val="0"/>
              </a:spcAft>
              <a:buClrTx/>
              <a:buSzTx/>
              <a:buFontTx/>
              <a:buNone/>
              <a:tabLst/>
              <a:defRPr/>
            </a:pPr>
            <a:r>
              <a:rPr kumimoji="1" lang="en-US" altLang="zh-TW" sz="3600" b="1" i="1"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Department of Civil Engineering, National Yang Ming Chiao Tung University</a:t>
            </a:r>
            <a:r>
              <a:rPr kumimoji="1" lang="en-US"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 </a:t>
            </a:r>
            <a:r>
              <a:rPr kumimoji="1" lang="en-US" altLang="zh-TW" sz="3600" b="1" i="1"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Hsinchu</a:t>
            </a:r>
          </a:p>
          <a:p>
            <a:pPr marL="0" marR="0" lvl="0" indent="0" algn="ctr" defTabSz="3703638" rtl="0" eaLnBrk="1" fontAlgn="base" latinLnBrk="0" hangingPunct="1">
              <a:lnSpc>
                <a:spcPct val="100000"/>
              </a:lnSpc>
              <a:spcBef>
                <a:spcPct val="0"/>
              </a:spcBef>
              <a:spcAft>
                <a:spcPct val="0"/>
              </a:spcAft>
              <a:buClrTx/>
              <a:buSzTx/>
              <a:buFontTx/>
              <a:buNone/>
              <a:tabLst/>
              <a:defRPr/>
            </a:pPr>
            <a:r>
              <a:rPr kumimoji="1" lang="es-MX" altLang="zh-TW" sz="3600" b="1" i="0" u="none" strike="noStrike" kern="1200" cap="none" spc="0" normalizeH="0" baseline="3000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a:t>
            </a:r>
            <a:r>
              <a:rPr kumimoji="1" lang="en-US" altLang="zh-TW" sz="16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rPr>
              <a:t> </a:t>
            </a:r>
            <a:r>
              <a:rPr kumimoji="1" lang="en-US" altLang="zh-TW" sz="3600" b="1" i="0" u="none" strike="noStrike" kern="1200" cap="none" spc="0" normalizeH="0" baseline="0" noProof="0" dirty="0">
                <a:ln>
                  <a:noFill/>
                </a:ln>
                <a:solidFill>
                  <a:srgbClr val="000066"/>
                </a:solidFill>
                <a:effectLst/>
                <a:uLnTx/>
                <a:uFillTx/>
                <a:latin typeface="Times New Roman" panose="02020603050405020304" pitchFamily="18" charset="0"/>
                <a:ea typeface="新細明體" panose="02020500000000000000" pitchFamily="18" charset="-120"/>
                <a:cs typeface="+mn-cs"/>
              </a:rPr>
              <a:t>E-mail: ytlee@mail.nycu.edu.tw</a:t>
            </a:r>
          </a:p>
        </p:txBody>
      </p:sp>
      <p:sp>
        <p:nvSpPr>
          <p:cNvPr id="8207" name="Rectangle 793">
            <a:extLst>
              <a:ext uri="{FF2B5EF4-FFF2-40B4-BE49-F238E27FC236}">
                <a16:creationId xmlns:a16="http://schemas.microsoft.com/office/drawing/2014/main" id="{0BBA94D0-45A8-4657-A8BD-298DD917876B}"/>
              </a:ext>
            </a:extLst>
          </p:cNvPr>
          <p:cNvSpPr>
            <a:spLocks noChangeArrowheads="1"/>
          </p:cNvSpPr>
          <p:nvPr/>
        </p:nvSpPr>
        <p:spPr bwMode="auto">
          <a:xfrm>
            <a:off x="682625" y="26803350"/>
            <a:ext cx="193706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04800" indent="-304800">
              <a:defRPr kumimoji="1" sz="1600">
                <a:solidFill>
                  <a:schemeClr val="tx1"/>
                </a:solidFill>
                <a:latin typeface="Times New Roman" panose="02020603050405020304" pitchFamily="18" charset="0"/>
                <a:ea typeface="新細明體" panose="02020500000000000000" pitchFamily="18" charset="-120"/>
              </a:defRPr>
            </a:lvl1pPr>
            <a:lvl2pPr marL="762000" indent="-304800">
              <a:defRPr kumimoji="1" sz="1600">
                <a:solidFill>
                  <a:schemeClr val="tx1"/>
                </a:solidFill>
                <a:latin typeface="Times New Roman" panose="02020603050405020304" pitchFamily="18" charset="0"/>
                <a:ea typeface="新細明體" panose="02020500000000000000" pitchFamily="18" charset="-120"/>
              </a:defRPr>
            </a:lvl2pPr>
            <a:lvl3pPr marL="1219200" indent="-304800">
              <a:defRPr kumimoji="1" sz="1600">
                <a:solidFill>
                  <a:schemeClr val="tx1"/>
                </a:solidFill>
                <a:latin typeface="Times New Roman" panose="02020603050405020304" pitchFamily="18" charset="0"/>
                <a:ea typeface="新細明體" panose="02020500000000000000" pitchFamily="18" charset="-120"/>
              </a:defRPr>
            </a:lvl3pPr>
            <a:lvl4pPr marL="1676400" indent="-304800">
              <a:defRPr kumimoji="1" sz="1600">
                <a:solidFill>
                  <a:schemeClr val="tx1"/>
                </a:solidFill>
                <a:latin typeface="Times New Roman" panose="02020603050405020304" pitchFamily="18" charset="0"/>
                <a:ea typeface="新細明體" panose="02020500000000000000" pitchFamily="18" charset="-120"/>
              </a:defRPr>
            </a:lvl4pPr>
            <a:lvl5pPr marL="2133600" indent="-304800">
              <a:defRPr kumimoji="1" sz="1600">
                <a:solidFill>
                  <a:schemeClr val="tx1"/>
                </a:solidFill>
                <a:latin typeface="Times New Roman" panose="02020603050405020304" pitchFamily="18" charset="0"/>
                <a:ea typeface="新細明體" panose="02020500000000000000" pitchFamily="18" charset="-120"/>
              </a:defRPr>
            </a:lvl5pPr>
            <a:lvl6pPr marL="2590800" indent="-3048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3048000" indent="-3048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505200" indent="-3048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962400" indent="-3048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304800" marR="0" lvl="0" indent="-304800" algn="just" defTabSz="914400" rtl="0" eaLnBrk="1" fontAlgn="base" latinLnBrk="0" hangingPunct="1">
              <a:lnSpc>
                <a:spcPct val="100000"/>
              </a:lnSpc>
              <a:spcBef>
                <a:spcPct val="0"/>
              </a:spcBef>
              <a:spcAft>
                <a:spcPct val="0"/>
              </a:spcAft>
              <a:buClrTx/>
              <a:buSzTx/>
              <a:buFontTx/>
              <a:buAutoNum type="arabicPeriod"/>
              <a:tabLst/>
              <a:defRPr/>
            </a:pP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Fairweather, G. &amp; </a:t>
            </a:r>
            <a:r>
              <a:rPr kumimoji="1" lang="en-US" altLang="zh-TW" sz="2400" b="0" i="0" u="none" strike="noStrike" kern="1200" cap="none" spc="0" normalizeH="0" baseline="0" noProof="0" dirty="0" err="1">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Karageorghis</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A. (1998). The method of fundamental solutions for elliptic boundary value problems. </a:t>
            </a:r>
            <a:r>
              <a:rPr kumimoji="1" lang="en-US" altLang="zh-TW" sz="2400" b="0" i="1"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Advances in Computational Mathematics</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9(1-2), 69-95. </a:t>
            </a:r>
          </a:p>
          <a:p>
            <a:pPr marL="304800" marR="0" lvl="0" indent="-304800" algn="just" defTabSz="914400" rtl="0" eaLnBrk="0" fontAlgn="base" latinLnBrk="0" hangingPunct="0">
              <a:lnSpc>
                <a:spcPct val="100000"/>
              </a:lnSpc>
              <a:spcBef>
                <a:spcPct val="0"/>
              </a:spcBef>
              <a:spcAft>
                <a:spcPct val="0"/>
              </a:spcAft>
              <a:buClrTx/>
              <a:buSzTx/>
              <a:buFontTx/>
              <a:buAutoNum type="arabicPeriod"/>
              <a:tabLst/>
              <a:defRPr/>
            </a:pP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Lee, Y. T. &amp; </a:t>
            </a:r>
            <a:r>
              <a:rPr kumimoji="1" lang="en-US" altLang="zh-TW" sz="2400" b="0" i="0" u="none" strike="noStrike" kern="1200" cap="none" spc="0" normalizeH="0" baseline="0" noProof="0" dirty="0" err="1">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Kuo</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S. R. (2016). A new method of fundamental solutions for potential problems. </a:t>
            </a:r>
            <a:r>
              <a:rPr kumimoji="1" lang="en-US" altLang="zh-TW" sz="2400" b="0" i="1"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2st Association of Computational Mechanics Taiwan Conference (ACMT), Taipei, Taiwan</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t>
            </a:r>
          </a:p>
          <a:p>
            <a:pPr marL="304800" marR="0" lvl="0" indent="-304800" algn="just" defTabSz="914400" rtl="0" eaLnBrk="0" fontAlgn="base" latinLnBrk="0" hangingPunct="0">
              <a:lnSpc>
                <a:spcPct val="100000"/>
              </a:lnSpc>
              <a:spcBef>
                <a:spcPct val="0"/>
              </a:spcBef>
              <a:spcAft>
                <a:spcPct val="0"/>
              </a:spcAft>
              <a:buClrTx/>
              <a:buSzTx/>
              <a:buFontTx/>
              <a:buAutoNum type="arabicPeriod"/>
              <a:tabLst/>
              <a:defRPr/>
            </a:pPr>
            <a:r>
              <a:rPr kumimoji="1" lang="fr-FR"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Lesnic D., Elliott, L. &amp; Ingham D. B. (1997). </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An iterative boundary element method for solving numerically the Cauchy problems for the Laplace equation. </a:t>
            </a:r>
            <a:r>
              <a:rPr kumimoji="1" lang="en-US" altLang="zh-TW" sz="2400" b="0" i="1"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Engineering Analysis with Boundary Elements</a:t>
            </a:r>
            <a:r>
              <a:rPr kumimoji="1"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20(2), 123-133.</a:t>
            </a:r>
          </a:p>
        </p:txBody>
      </p:sp>
      <p:sp>
        <p:nvSpPr>
          <p:cNvPr id="8208" name="Rectangle 347">
            <a:extLst>
              <a:ext uri="{FF2B5EF4-FFF2-40B4-BE49-F238E27FC236}">
                <a16:creationId xmlns:a16="http://schemas.microsoft.com/office/drawing/2014/main" id="{4AB2104F-8D6C-47AE-8DF3-E05BE22CAC37}"/>
              </a:ext>
            </a:extLst>
          </p:cNvPr>
          <p:cNvSpPr>
            <a:spLocks noChangeArrowheads="1"/>
          </p:cNvSpPr>
          <p:nvPr/>
        </p:nvSpPr>
        <p:spPr bwMode="auto">
          <a:xfrm>
            <a:off x="466725" y="26082625"/>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600">
                <a:solidFill>
                  <a:schemeClr val="tx1"/>
                </a:solidFill>
                <a:latin typeface="Times New Roman" panose="02020603050405020304" pitchFamily="18" charset="0"/>
                <a:ea typeface="新細明體" panose="02020500000000000000" pitchFamily="18" charset="-120"/>
              </a:defRPr>
            </a:lvl1pPr>
            <a:lvl2pPr marL="742950" indent="-285750">
              <a:defRPr kumimoji="1" sz="1600">
                <a:solidFill>
                  <a:schemeClr val="tx1"/>
                </a:solidFill>
                <a:latin typeface="Times New Roman" panose="02020603050405020304" pitchFamily="18" charset="0"/>
                <a:ea typeface="新細明體" panose="02020500000000000000" pitchFamily="18" charset="-120"/>
              </a:defRPr>
            </a:lvl2pPr>
            <a:lvl3pPr marL="1143000" indent="-228600">
              <a:defRPr kumimoji="1" sz="1600">
                <a:solidFill>
                  <a:schemeClr val="tx1"/>
                </a:solidFill>
                <a:latin typeface="Times New Roman" panose="02020603050405020304" pitchFamily="18" charset="0"/>
                <a:ea typeface="新細明體" panose="02020500000000000000" pitchFamily="18" charset="-120"/>
              </a:defRPr>
            </a:lvl3pPr>
            <a:lvl4pPr marL="1600200" indent="-228600">
              <a:defRPr kumimoji="1" sz="1600">
                <a:solidFill>
                  <a:schemeClr val="tx1"/>
                </a:solidFill>
                <a:latin typeface="Times New Roman" panose="02020603050405020304" pitchFamily="18" charset="0"/>
                <a:ea typeface="新細明體" panose="02020500000000000000" pitchFamily="18" charset="-120"/>
              </a:defRPr>
            </a:lvl4pPr>
            <a:lvl5pPr marL="2057400" indent="-228600">
              <a:defRPr kumimoji="1" sz="16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2400" b="1"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References</a:t>
            </a:r>
            <a:endParaRPr kumimoji="1" lang="en-US" altLang="zh-TW" sz="24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8210" name="Rectangle 18">
            <a:extLst>
              <a:ext uri="{FF2B5EF4-FFF2-40B4-BE49-F238E27FC236}">
                <a16:creationId xmlns:a16="http://schemas.microsoft.com/office/drawing/2014/main" id="{65D37629-65F8-4E72-8D17-908AC8DD3A39}"/>
              </a:ext>
            </a:extLst>
          </p:cNvPr>
          <p:cNvSpPr>
            <a:spLocks noChangeArrowheads="1"/>
          </p:cNvSpPr>
          <p:nvPr/>
        </p:nvSpPr>
        <p:spPr bwMode="auto">
          <a:xfrm>
            <a:off x="1187450" y="12761913"/>
            <a:ext cx="19226213"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Note: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1. </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海報規格</a:t>
            </a:r>
            <a:r>
              <a:rPr kumimoji="1" lang="en-US" altLang="zh-TW"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 </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直式</a:t>
            </a:r>
            <a:r>
              <a:rPr kumimoji="1"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 </a:t>
            </a: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A1 (84.1cm*59.4cm)</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，海報請儲存成</a:t>
            </a: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PDF</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檔上傳。</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2. </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海報內容中英文不限</a:t>
            </a:r>
            <a:r>
              <a:rPr kumimoji="1"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，但須</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包含</a:t>
            </a:r>
            <a:r>
              <a:rPr kumimoji="1" lang="zh-TW" altLang="en-US" sz="3600" b="1"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rPr>
              <a:t>題目、作者、服務單位、報告作者</a:t>
            </a:r>
            <a:r>
              <a:rPr kumimoji="1" lang="en-US" altLang="zh-TW" sz="3600" b="1"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mn-cs"/>
              </a:rPr>
              <a:t>Email</a:t>
            </a:r>
            <a:r>
              <a:rPr kumimoji="1" lang="zh-TW" altLang="en-US" sz="3600" b="1"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rPr>
              <a:t>、摘要、研究方法、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rPr>
              <a:t>                              </a:t>
            </a:r>
            <a:r>
              <a:rPr kumimoji="1" lang="zh-TW" altLang="en-US" sz="3600" b="1"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mn-cs"/>
              </a:rPr>
              <a:t>結果與討論</a:t>
            </a:r>
            <a:r>
              <a:rPr kumimoji="1" lang="zh-TW" altLang="en-US" sz="3600" b="1"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rPr>
              <a:t>與參考文獻</a:t>
            </a:r>
            <a:r>
              <a:rPr kumimoji="1" lang="zh-TW" altLang="en-US" sz="3600" b="0"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rPr>
              <a:t>。</a:t>
            </a:r>
            <a:endParaRPr kumimoji="1" lang="en-US" altLang="zh-TW" sz="3600" b="1" i="0" u="none" strike="noStrike" kern="1200" cap="none" spc="0" normalizeH="0" baseline="0" noProof="0" dirty="0">
              <a:ln>
                <a:noFill/>
              </a:ln>
              <a:solidFill>
                <a:schemeClr val="accent2"/>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3. </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上方會議資訊與學會</a:t>
            </a: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LOGO</a:t>
            </a:r>
            <a:r>
              <a:rPr kumimoji="1" lang="zh-TW" altLang="en-US" sz="3600" b="0" i="0" u="none" strike="noStrike" kern="120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cs typeface="+mn-cs"/>
              </a:rPr>
              <a:t>請保留。</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4. </a:t>
            </a:r>
            <a:r>
              <a:rPr kumimoji="1"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論文若是國科會計畫請標明計畫編號。</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6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mn-cs"/>
              </a:rPr>
              <a:t>5. </a:t>
            </a:r>
            <a:r>
              <a:rPr kumimoji="1"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標楷體" panose="03000509000000000000" pitchFamily="65" charset="-120"/>
                <a:cs typeface="+mn-cs"/>
              </a:rPr>
              <a:t>此範本僅提供參考，相關文字圖片之大小與編排及海報底圖請自行設計。</a:t>
            </a:r>
          </a:p>
        </p:txBody>
      </p:sp>
      <p:graphicFrame>
        <p:nvGraphicFramePr>
          <p:cNvPr id="8212" name="Object 396">
            <a:extLst>
              <a:ext uri="{FF2B5EF4-FFF2-40B4-BE49-F238E27FC236}">
                <a16:creationId xmlns:a16="http://schemas.microsoft.com/office/drawing/2014/main" id="{0A95FCD8-D3D4-4DEA-91EC-3CD5D21CF551}"/>
              </a:ext>
            </a:extLst>
          </p:cNvPr>
          <p:cNvGraphicFramePr>
            <a:graphicFrameLocks noChangeAspect="1"/>
          </p:cNvGraphicFramePr>
          <p:nvPr/>
        </p:nvGraphicFramePr>
        <p:xfrm>
          <a:off x="10979150" y="19746913"/>
          <a:ext cx="4262438" cy="4057650"/>
        </p:xfrm>
        <a:graphic>
          <a:graphicData uri="http://schemas.openxmlformats.org/presentationml/2006/ole">
            <mc:AlternateContent xmlns:mc="http://schemas.openxmlformats.org/markup-compatibility/2006">
              <mc:Choice xmlns:v="urn:schemas-microsoft-com:vml" Requires="v">
                <p:oleObj spid="_x0000_s9230" name="Plot" r:id="rId3" imgW="6552590" imgH="6238951" progId="Grapher.Document">
                  <p:embed/>
                </p:oleObj>
              </mc:Choice>
              <mc:Fallback>
                <p:oleObj name="Plot" r:id="rId3" imgW="6552590" imgH="6238951" progId="Grapher.Document">
                  <p:embed/>
                  <p:pic>
                    <p:nvPicPr>
                      <p:cNvPr id="8212" name="Object 396">
                        <a:extLst>
                          <a:ext uri="{FF2B5EF4-FFF2-40B4-BE49-F238E27FC236}">
                            <a16:creationId xmlns:a16="http://schemas.microsoft.com/office/drawing/2014/main" id="{0A95FCD8-D3D4-4DEA-91EC-3CD5D21CF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9150" y="19746913"/>
                        <a:ext cx="426243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3" name="Object 394">
            <a:extLst>
              <a:ext uri="{FF2B5EF4-FFF2-40B4-BE49-F238E27FC236}">
                <a16:creationId xmlns:a16="http://schemas.microsoft.com/office/drawing/2014/main" id="{50864DAA-2A70-4C67-9489-FAF6B917703D}"/>
              </a:ext>
            </a:extLst>
          </p:cNvPr>
          <p:cNvGraphicFramePr>
            <a:graphicFrameLocks noChangeAspect="1"/>
          </p:cNvGraphicFramePr>
          <p:nvPr/>
        </p:nvGraphicFramePr>
        <p:xfrm>
          <a:off x="3562350" y="19673888"/>
          <a:ext cx="4264025" cy="4054475"/>
        </p:xfrm>
        <a:graphic>
          <a:graphicData uri="http://schemas.openxmlformats.org/presentationml/2006/ole">
            <mc:AlternateContent xmlns:mc="http://schemas.openxmlformats.org/markup-compatibility/2006">
              <mc:Choice xmlns:v="urn:schemas-microsoft-com:vml" Requires="v">
                <p:oleObj spid="_x0000_s9231" name="Plot" r:id="rId5" imgW="6561734" imgH="6238951" progId="Grapher.Document">
                  <p:embed/>
                </p:oleObj>
              </mc:Choice>
              <mc:Fallback>
                <p:oleObj name="Plot" r:id="rId5" imgW="6561734" imgH="6238951" progId="Grapher.Document">
                  <p:embed/>
                  <p:pic>
                    <p:nvPicPr>
                      <p:cNvPr id="8213" name="Object 394">
                        <a:extLst>
                          <a:ext uri="{FF2B5EF4-FFF2-40B4-BE49-F238E27FC236}">
                            <a16:creationId xmlns:a16="http://schemas.microsoft.com/office/drawing/2014/main" id="{50864DAA-2A70-4C67-9489-FAF6B91770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9673888"/>
                        <a:ext cx="42640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9214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noFill/>
        <a:ln w="50800">
          <a:solidFill>
            <a:srgbClr val="0000FF"/>
          </a:solidFill>
        </a:ln>
      </a:spPr>
      <a:bodyPr rtlCol="0" anchor="t"/>
      <a:lstStyle>
        <a:defPPr>
          <a:defRPr sz="4000" b="1" dirty="0" smtClean="0">
            <a:solidFill>
              <a:srgbClr val="002060"/>
            </a:solidFill>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6317</TotalTime>
  <Words>286</Words>
  <Application>Microsoft Office PowerPoint</Application>
  <PresentationFormat>自訂</PresentationFormat>
  <Paragraphs>17</Paragraphs>
  <Slides>1</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1</vt:i4>
      </vt:variant>
    </vt:vector>
  </HeadingPairs>
  <TitlesOfParts>
    <vt:vector size="10" baseType="lpstr">
      <vt:lpstr>標楷體</vt:lpstr>
      <vt:lpstr>Arial</vt:lpstr>
      <vt:lpstr>Calibri</vt:lpstr>
      <vt:lpstr>Franklin Gothic Book</vt:lpstr>
      <vt:lpstr>Perpetua</vt:lpstr>
      <vt:lpstr>Times New Roman</vt:lpstr>
      <vt:lpstr>Wingdings 2</vt:lpstr>
      <vt:lpstr>公正</vt:lpstr>
      <vt:lpstr>Plot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Suh-Yuh Yang, NCU, Taiwan</dc:creator>
  <cp:lastModifiedBy>至旻 李</cp:lastModifiedBy>
  <cp:revision>220</cp:revision>
  <dcterms:created xsi:type="dcterms:W3CDTF">2003-10-25T20:28:33Z</dcterms:created>
  <dcterms:modified xsi:type="dcterms:W3CDTF">2025-09-03T07:53:08Z</dcterms:modified>
</cp:coreProperties>
</file>